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66" r:id="rId3"/>
    <p:sldId id="268" r:id="rId4"/>
    <p:sldId id="270" r:id="rId5"/>
    <p:sldId id="259" r:id="rId6"/>
    <p:sldId id="267" r:id="rId7"/>
    <p:sldId id="264" r:id="rId8"/>
    <p:sldId id="263" r:id="rId9"/>
    <p:sldId id="265" r:id="rId10"/>
    <p:sldId id="271" r:id="rId11"/>
    <p:sldId id="262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1DF58-4376-4EE7-ABB5-4898783797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36613-B00E-4206-B37A-3834EDD87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09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36613-B00E-4206-B37A-3834EDD876C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C087-A231-4F51-B2D0-C4717639A19F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ED56-8EE3-47CF-B93C-3203514E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«Игры спортивного тимбилдинга плюсы и минусы ДОО»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Воспитатель МБДОУ№72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«Алёнушка» </a:t>
            </a:r>
            <a:r>
              <a:rPr lang="ru-RU" sz="2800" b="1" dirty="0" err="1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Похолкова</a:t>
            </a: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Т.А.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72BD110-B141-4EFE-9E60-78C68430F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762" y="13252"/>
            <a:ext cx="3098475" cy="24846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134b/0004ce3a-f8052423/img11.jpg">
            <a:extLst>
              <a:ext uri="{FF2B5EF4-FFF2-40B4-BE49-F238E27FC236}">
                <a16:creationId xmlns:a16="http://schemas.microsoft.com/office/drawing/2014/main" xmlns="" id="{13363AEF-6F11-41A2-9B99-D322E31C7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" y="-1"/>
            <a:ext cx="9468544" cy="6858001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8B88589-CF87-4237-9991-A3738A565D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648"/>
            <a:ext cx="4536504" cy="3059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09B3342-57C8-42FD-A442-9FE39601556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7066" y="295780"/>
            <a:ext cx="4657725" cy="3105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46139CD-54FB-494F-A489-CA62E02EC7F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73467" y="3212980"/>
            <a:ext cx="4797065" cy="35977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7929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0"/>
            <a:ext cx="9468544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480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использования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тимбилдинга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заинтересованности детей и взрослых к занятиям физической культурой</a:t>
            </a:r>
          </a:p>
          <a:p>
            <a:pPr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спортивно-игровой направленности с использованием командных игр.</a:t>
            </a:r>
          </a:p>
          <a:p>
            <a:pPr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детский тимбилдинг превращается из простого активного времяпровождения в увлекательный и мощный инструмент, закладывающий фундамент психологически стабильного и успешного человека в будущем.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134b/0004ce3a-f8052423/img11.jpg">
            <a:extLst>
              <a:ext uri="{FF2B5EF4-FFF2-40B4-BE49-F238E27FC236}">
                <a16:creationId xmlns:a16="http://schemas.microsoft.com/office/drawing/2014/main" xmlns="" id="{13363AEF-6F11-41A2-9B99-D322E31C7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468544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Admin\Documents\1\стелефона 2\25 октября\IMG_20191024_1715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72715"/>
            <a:ext cx="6816757" cy="51125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466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68"/>
            <a:ext cx="9468544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7"/>
            <a:ext cx="7524328" cy="404210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 последние годы   умение работать в команде имеет большое значение практически во всех сферах   деятельности современного общества. Команды сопровождают деятельность человека   изо дня в день, и для многих областей производственной и частной жизни они становятся неотъемлемой их частью. Детские сады не исключение. </a:t>
            </a:r>
          </a:p>
          <a:p>
            <a:pPr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Одной из актуальной проблемой современной педагогике является: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1. Проблема готовности ребёнка к различным видам деятельности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2. Творческое выполнение конкретных жизненных задач;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3. Готовность к труду и жизни в обществе.</a:t>
            </a:r>
          </a:p>
          <a:p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CDA918C-64E9-4D1B-8B1A-EE5D602E1CE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2" y="4165195"/>
            <a:ext cx="4133446" cy="282269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5A8AA07-2CA8-471E-BE24-AE20F6495BB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8163" y="4165196"/>
            <a:ext cx="4250855" cy="25761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91" y="0"/>
            <a:ext cx="9468544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643192" cy="528945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профессиональной практической деятельности, мы отметили, что многие дети старшего дошкольного возраста при проведении спортивных игр не умеют работать в команде, договариваться, соблюдать правила при выполнении различных заданий, неточно воспринимают предложенную инструкцию.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возникла идея внедрения элементов тимбилдинга в физкультурно-оздоровительную деятельность нашего учреждения, в связи с этим был разработан проект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тимбилдинг»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1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423705D-6DB7-404E-9D4C-C6A6131026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212976"/>
            <a:ext cx="6084168" cy="34175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28709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1"/>
          </a:xfrm>
          <a:prstGeom prst="rect">
            <a:avLst/>
          </a:prstGeom>
          <a:noFill/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7836393-A45B-4F17-8EA9-BBE44691BB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188640"/>
            <a:ext cx="4536504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4727FB6-B95C-4ABA-88FB-B18819AA082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86001" y="188640"/>
            <a:ext cx="4569596" cy="3420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E31BB23-524C-461E-85D5-23A441AC21A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2450" y="3140968"/>
            <a:ext cx="6407052" cy="35989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8544" cy="6858001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04664"/>
            <a:ext cx="8686800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6B84D46-98E4-4755-871A-D2E7B24194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r="38" b="12"/>
          <a:stretch/>
        </p:blipFill>
        <p:spPr>
          <a:xfrm>
            <a:off x="481946" y="908720"/>
            <a:ext cx="3072305" cy="4369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8D32075-7191-4F35-B633-B5AD4D9338E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b="-56"/>
          <a:stretch/>
        </p:blipFill>
        <p:spPr>
          <a:xfrm>
            <a:off x="3807378" y="2132856"/>
            <a:ext cx="5027916" cy="23250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1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C1502AE-4447-4B33-82B5-FA8AD8CEAA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30"/>
          <a:stretch/>
        </p:blipFill>
        <p:spPr>
          <a:xfrm>
            <a:off x="-180528" y="116632"/>
            <a:ext cx="4888770" cy="3526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722FDB9-C703-4FCD-9D6B-1A00254A2F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b="70"/>
          <a:stretch/>
        </p:blipFill>
        <p:spPr>
          <a:xfrm>
            <a:off x="5004048" y="764704"/>
            <a:ext cx="3209925" cy="5158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134b/0004ce3a-f8052423/img11.jpg">
            <a:extLst>
              <a:ext uri="{FF2B5EF4-FFF2-40B4-BE49-F238E27FC236}">
                <a16:creationId xmlns:a16="http://schemas.microsoft.com/office/drawing/2014/main" xmlns="" id="{13363AEF-6F11-41A2-9B99-D322E31C7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8544" cy="6858001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F2A19DB-C5F3-4899-A442-ACDD3308E5A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0"/>
            <a:ext cx="2590154" cy="4608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C8F8BD5-B030-49AF-8844-433B923A54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25810" y="0"/>
            <a:ext cx="2960280" cy="48437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AC569CA-B6DD-4042-BD8E-4B96E0F1398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7"/>
          <a:stretch/>
        </p:blipFill>
        <p:spPr>
          <a:xfrm>
            <a:off x="102247" y="476672"/>
            <a:ext cx="3205384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9B148A1-D4D3-4416-BC1D-17349DA37C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62"/>
          <a:stretch/>
        </p:blipFill>
        <p:spPr>
          <a:xfrm>
            <a:off x="743356" y="3302442"/>
            <a:ext cx="2137590" cy="3480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134b/0004ce3a-f8052423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1"/>
            <a:ext cx="9468544" cy="6858001"/>
          </a:xfrm>
          <a:prstGeom prst="rect">
            <a:avLst/>
          </a:prstGeom>
          <a:noFill/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C2E4EBF3-9C34-4879-B8BC-6E4ABB351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764704"/>
            <a:ext cx="7139136" cy="5328592"/>
          </a:xfrm>
        </p:spPr>
        <p:txBody>
          <a:bodyPr>
            <a:normAutofit fontScale="55000" lnSpcReduction="20000"/>
          </a:bodyPr>
          <a:lstStyle/>
          <a:p>
            <a:pPr algn="ctr" fontAlgn="base"/>
            <a:r>
              <a:rPr lang="ru-RU" sz="3800" b="1" i="0" cap="all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ТИМБИЛДИНГ: МИНУСЫ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риска получения физических и психологических травм;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длительное, бурное и сопровождающееся конфликтами обсуждение негативных моментов, произошедших на мероприятии;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самооценки у некоторых детей, которое станет следствием неудач в процессе прохождения препятствий.</a:t>
            </a:r>
          </a:p>
          <a:p>
            <a:pPr algn="ctr" fontAlgn="base"/>
            <a:r>
              <a:rPr lang="ru-RU" sz="3800" b="1" i="0" cap="all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ТИМБИЛДИНГ: ПЛЮСЫ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детьми психологической разгрузки;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сплоченности детского коллектива;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поднятие командного духа;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3800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атмосферы взаимной поддержки и взаимовыручки между работниками фирмы.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184</Words>
  <Application>Microsoft Office PowerPoint</Application>
  <PresentationFormat>Экран (4:3)</PresentationFormat>
  <Paragraphs>24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«Игры спортивного тимбилдинга плюсы и минусы ДОО»  Воспитатель МБДОУ№72  «Алёнушка» Похолкова Т.А.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РАБОТА</dc:creator>
  <cp:lastModifiedBy>РАБОТА</cp:lastModifiedBy>
  <cp:revision>18</cp:revision>
  <dcterms:created xsi:type="dcterms:W3CDTF">2021-01-26T08:23:07Z</dcterms:created>
  <dcterms:modified xsi:type="dcterms:W3CDTF">2022-11-02T03:44:17Z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847693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