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86" r:id="rId8"/>
    <p:sldId id="265" r:id="rId9"/>
    <p:sldId id="269" r:id="rId10"/>
    <p:sldId id="267" r:id="rId11"/>
    <p:sldId id="266" r:id="rId12"/>
    <p:sldId id="287" r:id="rId13"/>
    <p:sldId id="288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0" y="19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05800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 детей</a:t>
            </a:r>
            <a:r>
              <a:rPr lang="ru-RU" sz="4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прогулке зимой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0226" y="3252673"/>
            <a:ext cx="3679794" cy="3024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3" r="39500"/>
          <a:stretch/>
        </p:blipFill>
        <p:spPr>
          <a:xfrm rot="5400000">
            <a:off x="4333662" y="2659226"/>
            <a:ext cx="4149082" cy="41044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16328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отличное время для активного и полезного отдыха на свежем воздухе, который принесёт много приятных минут и пользу здоровью наших дошколят.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727280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027" y="476672"/>
            <a:ext cx="8305800" cy="17281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Желаю интересных, весёлых прогулок                        в зимний период.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185767" cy="5023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3086100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027" y="476672"/>
            <a:ext cx="8305800" cy="22322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родитель с желанием отзовется на нашу просьбу   ради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интересных, весёлых прогулок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зимний период.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4827217" cy="4085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3" y="2636461"/>
            <a:ext cx="3063432" cy="408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027" y="476672"/>
            <a:ext cx="8305800" cy="22322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зимний период.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264696" cy="53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786742" cy="5072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для стенда в зале\овощ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4500594" cy="36567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57150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активность-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естественная потребность в движении, удовлетворении которой является важнейшим условием гармоничного    развития ребёнка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состояние его здоровья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0"/>
          <a:stretch/>
        </p:blipFill>
        <p:spPr>
          <a:xfrm rot="5400000">
            <a:off x="2280854" y="-1310417"/>
            <a:ext cx="3862211" cy="6768752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6672"/>
            <a:ext cx="8305800" cy="595272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Прогулка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очень важный режимный момент в жизнедеятельности детей. Пребывание детей на свежем воздухе имеет большое значение для физического развития.                                                                                           Развитие двигательной активности на прогулке имеет непосредственное влияние на физическое и нервно-психическое, интеллектуальное развитие ребёнка, а также на становление его поведения.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803" y="4074863"/>
            <a:ext cx="2568348" cy="2476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6576" y="3826870"/>
            <a:ext cx="3164701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5623" y="3571521"/>
            <a:ext cx="3456384" cy="2595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564904"/>
            <a:ext cx="6755254" cy="201622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прогулки: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 профилактика утомления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 физическое и умственное 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развитие детей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  укрепление здоровья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1189" y="3185835"/>
            <a:ext cx="4482221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7997" y="2974173"/>
            <a:ext cx="4411401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30003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 физического развития и укрепления организма детей необходимо как можно больше времени проводить на свежем воздухе. А чтобы холод принёс пользу и не помешал детям получать удовольствие от прогулки, они должны быть заняты интересным делом.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68" b="3735"/>
          <a:stretch/>
        </p:blipFill>
        <p:spPr>
          <a:xfrm rot="5400000">
            <a:off x="4791350" y="2921618"/>
            <a:ext cx="3993505" cy="3712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1805" r="23350" b="9337"/>
          <a:stretch/>
        </p:blipFill>
        <p:spPr>
          <a:xfrm rot="5400000">
            <a:off x="-25184" y="3417672"/>
            <a:ext cx="3826090" cy="298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572560" cy="165049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200" dirty="0" smtClean="0"/>
              <a:t>Ис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пользуя удивительный строительный материал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снег,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воспитатели вместе с родителями воспитанников соорудили снежные постройки, которые не только вносят разнообразие в детские игры в зимний период, но развивают трудовые навыки.   При сооружении построек  необходимо  руководствоваться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следующими   критериями: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должны соответствовать физическому, интеллектуальному и эстетическому развитию детей;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относительно лёгкими в изготовлении и достаточно крепкими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соответствовать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требованиям  безопасности, возрасту детей их интересам.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9"/>
          <a:stretch/>
        </p:blipFill>
        <p:spPr>
          <a:xfrm rot="5400000">
            <a:off x="5161125" y="2839875"/>
            <a:ext cx="3412061" cy="4446295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" y="4221088"/>
            <a:ext cx="4455135" cy="2496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243916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строительстве построек воспитатели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 использовали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разнообразные технологии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кучи снега, снежное тесто и др. Все педагоги украшали свои постройки разными способами: разноцветными льдинками, тканевой аппликацией, окрашиванием.</a:t>
            </a:r>
          </a:p>
        </p:txBody>
      </p:sp>
      <p:pic>
        <p:nvPicPr>
          <p:cNvPr id="4" name="Picture 4" descr="C:\Users\РАБОТА\Documents\фото участка 19г\IMG_3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62135"/>
            <a:ext cx="3168352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РАБОТА\Documents\фото участка 19г\IMG_3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31175"/>
            <a:ext cx="3608556" cy="25741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7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29684" cy="21368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 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Снежные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сугробы, фигурки, горки, крепости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побуждают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к активной деятельности, поэтому на прогулке с ними можно провести много занимательных и познавательных игр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1" b="1866"/>
          <a:stretch/>
        </p:blipFill>
        <p:spPr>
          <a:xfrm rot="5400000">
            <a:off x="5203927" y="2797073"/>
            <a:ext cx="3528392" cy="3784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7"/>
          <a:stretch/>
        </p:blipFill>
        <p:spPr>
          <a:xfrm rot="5400000">
            <a:off x="-22826" y="3231552"/>
            <a:ext cx="4039931" cy="291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305800" cy="2952328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Обеспечивая двигательную активность детей можно организовать следующие </a:t>
            </a:r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«Гонки снежных комков», «Снежная крепость», «Лабиринты и туннели», «Следопыты», «Догнать и обогнать», «Снайперы», «С горки вниз», «Черепашки»,  «Бег по следу», «Прыжки по кочкам», «Мы шофёры», «Круговые змейки», «Защитники крепости»,  «Сбей мяч», «Снежные воротца», «Эстафеты на санках», «Чей снеговик выше», «Снежные художники» и т.д.</a:t>
            </a:r>
            <a:endParaRPr lang="ru-RU" sz="2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>
          <a:xfrm>
            <a:off x="5524042" y="3501009"/>
            <a:ext cx="3219822" cy="3183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3" y="3569762"/>
            <a:ext cx="2448272" cy="3261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6242" y="4086283"/>
            <a:ext cx="3399340" cy="214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766</TotalTime>
  <Words>197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New Roman</vt:lpstr>
      <vt:lpstr>Wingdings 2</vt:lpstr>
      <vt:lpstr>Поток</vt:lpstr>
      <vt:lpstr>                        Двигательная активность детей на прогулке зимой    </vt:lpstr>
      <vt:lpstr>Двигательная активность- это естественная потребность в движении, удовлетворении которой является важнейшим условием гармоничного    развития ребёнка, состояние его здоровья</vt:lpstr>
      <vt:lpstr>                             Прогулка  - очень важный режимный момент в жизнедеятельности детей. Пребывание детей на свежем воздухе имеет большое значение для физического развития.                                                                                           Развитие двигательной активности на прогулке имеет непосредственное влияние на физическое и нервно-психическое, интеллектуальное развитие ребёнка, а также на становление его поведения.                                                     </vt:lpstr>
      <vt:lpstr>                        Цели прогулки: -   профилактика утомления -   физическое и умственное    развитие детей -    укрепление здоровья                                                    </vt:lpstr>
      <vt:lpstr>     Для физического развития и укрепления организма детей необходимо как можно больше времени проводить на свежем воздухе. А чтобы холод принёс пользу и не помешал детям получать удовольствие от прогулки, они должны быть заняты интересным делом.  </vt:lpstr>
      <vt:lpstr>         Используя удивительный строительный материал – снег, воспитатели вместе с родителями воспитанников соорудили снежные постройки, которые не только вносят разнообразие в детские игры в зимний период, но развивают трудовые навыки.   При сооружении построек  необходимо  руководствоваться следующими   критериями: - должны соответствовать физическому, интеллектуальному и эстетическому развитию детей; - относительно лёгкими в изготовлении и достаточно крепкими - соответствовать  требованиям  безопасности, возрасту детей их интересам.                                                                        </vt:lpstr>
      <vt:lpstr>При строительстве построек воспитатели групп использовали разнообразные технологии: кучи снега, снежное тесто и др. Все педагоги украшали свои постройки разными способами: разноцветными льдинками, тканевой аппликацией, окрашиванием.</vt:lpstr>
      <vt:lpstr>  Снежные сугробы, фигурки, горки, крепости    побуждают детей к активной деятельности, поэтому на прогулке с ними можно провести много занимательных и познавательных игр</vt:lpstr>
      <vt:lpstr>Обеспечивая двигательную активность детей можно организовать следующие игры: «Гонки снежных комков», «Снежная крепость», «Лабиринты и туннели», «Следопыты», «Догнать и обогнать», «Снайперы», «С горки вниз», «Черепашки»,  «Бег по следу», «Прыжки по кочкам», «Мы шофёры», «Круговые змейки», «Защитники крепости»,  «Сбей мяч», «Снежные воротца», «Эстафеты на санках», «Чей снеговик выше», «Снежные художники» и т.д.</vt:lpstr>
      <vt:lpstr>Зима – отличное время для активного и полезного отдыха на свежем воздухе, который принесёт много приятных минут и пользу здоровью наших дошколят. </vt:lpstr>
      <vt:lpstr>  Желаю интересных, весёлых прогулок                        в зимний период. </vt:lpstr>
      <vt:lpstr>  каждый родитель с желанием отзовется на нашу просьбу   ради    интересных, весёлых прогулок для детей в зимний период. </vt:lpstr>
      <vt:lpstr>  детей в зимний период.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Двигательная активность – средство полноценного развития детей                                                   Составила:                                                                     инструктор по                                                                   физвоспитанию                                                                   Тимиряева С.Е. </dc:title>
  <dc:creator>та</dc:creator>
  <cp:lastModifiedBy>Татьяна</cp:lastModifiedBy>
  <cp:revision>50</cp:revision>
  <dcterms:created xsi:type="dcterms:W3CDTF">2016-04-23T17:46:08Z</dcterms:created>
  <dcterms:modified xsi:type="dcterms:W3CDTF">2025-12-13T13:51:09Z</dcterms:modified>
</cp:coreProperties>
</file>