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60" r:id="rId5"/>
    <p:sldId id="259" r:id="rId6"/>
    <p:sldId id="266" r:id="rId7"/>
    <p:sldId id="264" r:id="rId8"/>
    <p:sldId id="267" r:id="rId9"/>
    <p:sldId id="269" r:id="rId10"/>
    <p:sldId id="268" r:id="rId11"/>
    <p:sldId id="263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26CFE6"/>
    <a:srgbClr val="FF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16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4CEEA-9D34-46DE-9DF5-721E1DD60C1B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FDD29-B13D-4B08-AD4D-6DB36873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АБОТА\Downloads\2-kashi-dlya-pohudeniya-kotorye-szhigayut-zhir-otzyvy.jpg"/>
          <p:cNvPicPr>
            <a:picLocks noChangeAspect="1" noChangeArrowheads="1"/>
          </p:cNvPicPr>
          <p:nvPr/>
        </p:nvPicPr>
        <p:blipFill>
          <a:blip r:embed="rId2" cstate="print"/>
          <a:srcRect b="135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14950"/>
            <a:ext cx="7772400" cy="1238386"/>
          </a:xfrm>
        </p:spPr>
        <p:txBody>
          <a:bodyPr/>
          <a:lstStyle/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Подготовила </a:t>
            </a:r>
            <a:r>
              <a:rPr lang="ru-RU" b="1" dirty="0" err="1" smtClean="0">
                <a:solidFill>
                  <a:srgbClr val="0070C0"/>
                </a:solidFill>
              </a:rPr>
              <a:t>Похолкова</a:t>
            </a:r>
            <a:r>
              <a:rPr lang="ru-RU" b="1" dirty="0" smtClean="0">
                <a:solidFill>
                  <a:srgbClr val="0070C0"/>
                </a:solidFill>
              </a:rPr>
              <a:t> Т.А.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14414" y="214290"/>
            <a:ext cx="6929486" cy="5000660"/>
          </a:xfrm>
          <a:prstGeom prst="ellipse">
            <a:avLst/>
          </a:prstGeom>
          <a:solidFill>
            <a:schemeClr val="bg1">
              <a:alpha val="9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28794" y="214290"/>
            <a:ext cx="5357850" cy="2714644"/>
          </a:xfrm>
          <a:prstGeom prst="ellipse">
            <a:avLst/>
          </a:prstGeom>
          <a:solidFill>
            <a:schemeClr val="bg1">
              <a:alpha val="8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ОБРОЗОВАТЕЛЬНОЕ СОБЫТИЕ  С РОДИТЕЛЯМИ</a:t>
            </a:r>
          </a:p>
          <a:p>
            <a:pPr algn="ctr"/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«АЙ, ДА КАША!»  </a:t>
            </a:r>
            <a:endParaRPr lang="ru-RU" sz="2800" b="1" dirty="0">
              <a:ln>
                <a:solidFill>
                  <a:srgbClr val="0070C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2" name="Рисунок 11" descr="https://i.pinimg.com/originals/e5/79/c5/e579c57cc71a2de0fbc05e453aa494f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357430"/>
            <a:ext cx="198803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62522">
            <a:off x="1618559" y="1213969"/>
            <a:ext cx="5990429" cy="46164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4464496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132856"/>
            <a:ext cx="4032448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85786" y="332656"/>
            <a:ext cx="7530630" cy="1238956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Это результат нашего проекта</a:t>
            </a:r>
            <a:endParaRPr lang="ru-RU" sz="4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БОТА\Downloads\oatmeal-background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80728"/>
            <a:ext cx="7128792" cy="5081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0878" y="1700808"/>
            <a:ext cx="4055578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259632" y="188640"/>
            <a:ext cx="6912768" cy="1152128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rgbClr val="0070C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Подготовили заготовки для украшения  </a:t>
            </a:r>
            <a:endParaRPr lang="ru-RU" sz="2800" b="1" dirty="0">
              <a:ln>
                <a:solidFill>
                  <a:srgbClr val="0070C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700808"/>
            <a:ext cx="3528392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332656"/>
            <a:ext cx="6624736" cy="864096"/>
          </a:xfrm>
          <a:prstGeom prst="rect">
            <a:avLst/>
          </a:prstGeom>
          <a:solidFill>
            <a:schemeClr val="bg1"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Пригласили родителей</a:t>
            </a:r>
            <a:endParaRPr lang="ru-RU" sz="3600" b="1" dirty="0">
              <a:ln>
                <a:solidFill>
                  <a:srgbClr val="0070C0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12776"/>
            <a:ext cx="7237312" cy="509065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>
              <a:alpha val="53000"/>
            </a:schemeClr>
          </a:solidFill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АБОТА\Downloads\oatmeal-background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РАБОТА\Documents\фото каша3\_DSC46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916832"/>
            <a:ext cx="6196501" cy="4120014"/>
          </a:xfrm>
          <a:prstGeom prst="rect">
            <a:avLst/>
          </a:prstGeom>
          <a:noFill/>
        </p:spPr>
      </p:pic>
      <p:pic>
        <p:nvPicPr>
          <p:cNvPr id="6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7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8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0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1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32656"/>
            <a:ext cx="9143999" cy="6858000"/>
          </a:xfrm>
          <a:prstGeom prst="rect">
            <a:avLst/>
          </a:prstGeom>
          <a:noFill/>
        </p:spPr>
      </p:pic>
      <p:pic>
        <p:nvPicPr>
          <p:cNvPr id="12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13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32656"/>
            <a:ext cx="9143999" cy="685800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6672"/>
            <a:ext cx="8305800" cy="6381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8305800" cy="4724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7494" y="1357298"/>
            <a:ext cx="4378030" cy="3214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051720" y="260648"/>
            <a:ext cx="4968552" cy="864096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Пальчиковая гимнастика с крупой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714621"/>
            <a:ext cx="4000528" cy="3727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3786214" cy="4357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907704" y="404664"/>
            <a:ext cx="5184576" cy="720080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Определяли крупу на ощупь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000240"/>
            <a:ext cx="4358858" cy="37204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556792"/>
            <a:ext cx="6696744" cy="5040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43608" y="142852"/>
            <a:ext cx="6984776" cy="1125908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</a:rPr>
              <a:t>Учили родителей составлять алгоритм варки каши.</a:t>
            </a:r>
            <a:endParaRPr lang="ru-RU" sz="28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2" descr="C:\Users\РАБОТА\Downloads\oatmeal-background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99238">
            <a:off x="2344910" y="476542"/>
            <a:ext cx="4002872" cy="60202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71538" y="214290"/>
            <a:ext cx="6984776" cy="720080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Учили родителей составлять алгоритм варки каши.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46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РАБОТА</dc:creator>
  <cp:lastModifiedBy>Татьяна</cp:lastModifiedBy>
  <cp:revision>20</cp:revision>
  <dcterms:created xsi:type="dcterms:W3CDTF">2019-04-23T07:21:15Z</dcterms:created>
  <dcterms:modified xsi:type="dcterms:W3CDTF">2022-10-05T13:53:22Z</dcterms:modified>
</cp:coreProperties>
</file>