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0" r:id="rId5"/>
    <p:sldId id="259" r:id="rId6"/>
    <p:sldId id="266" r:id="rId7"/>
    <p:sldId id="264" r:id="rId8"/>
    <p:sldId id="267" r:id="rId9"/>
    <p:sldId id="269" r:id="rId10"/>
    <p:sldId id="268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6CFE6"/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CEEA-9D34-46DE-9DF5-721E1DD60C1B}" type="datetimeFigureOut">
              <a:rPr lang="ru-RU" smtClean="0"/>
              <a:pPr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DD29-B13D-4B08-AD4D-6DB368738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БОТА\Downloads\2-kashi-dlya-pohudeniya-kotorye-szhigayut-zhir-otzyvy.jpg"/>
          <p:cNvPicPr>
            <a:picLocks noChangeAspect="1" noChangeArrowheads="1"/>
          </p:cNvPicPr>
          <p:nvPr/>
        </p:nvPicPr>
        <p:blipFill>
          <a:blip r:embed="rId2" cstate="print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7772400" cy="1238386"/>
          </a:xfrm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Подготовила </a:t>
            </a:r>
            <a:r>
              <a:rPr lang="ru-RU" b="1" dirty="0" err="1" smtClean="0">
                <a:solidFill>
                  <a:srgbClr val="0070C0"/>
                </a:solidFill>
              </a:rPr>
              <a:t>Похолкова</a:t>
            </a:r>
            <a:r>
              <a:rPr lang="ru-RU" b="1" dirty="0" smtClean="0">
                <a:solidFill>
                  <a:srgbClr val="0070C0"/>
                </a:solidFill>
              </a:rPr>
              <a:t> Т.А.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14414" y="214290"/>
            <a:ext cx="6929486" cy="5000660"/>
          </a:xfrm>
          <a:prstGeom prst="ellipse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28794" y="214290"/>
            <a:ext cx="5357850" cy="2714644"/>
          </a:xfrm>
          <a:prstGeom prst="ellipse">
            <a:avLst/>
          </a:prstGeom>
          <a:solidFill>
            <a:schemeClr val="bg1">
              <a:alpha val="8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ОБРОЗОВАТЕЛЬНОЕ СОБЫТИЕ  С РОДИТЕЛЯМИ</a:t>
            </a:r>
          </a:p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«АЙ, ДА КАША!»  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https://i.pinimg.com/originals/e5/79/c5/e579c57cc71a2de0fbc05e453aa494f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357430"/>
            <a:ext cx="19880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2522">
            <a:off x="1618559" y="1213969"/>
            <a:ext cx="5990429" cy="4616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46449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4032448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332656"/>
            <a:ext cx="7530630" cy="123895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</a:rPr>
              <a:t>Это результат нашего проекта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БОТА\Downloads\oatmeal-background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128792" cy="508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878" y="1700808"/>
            <a:ext cx="4055578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188640"/>
            <a:ext cx="6912768" cy="11521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Подготовили заготовки для украшения  </a:t>
            </a:r>
            <a:endParaRPr lang="ru-RU" sz="2800" b="1" dirty="0">
              <a:ln>
                <a:solidFill>
                  <a:srgbClr val="0070C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3528392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332656"/>
            <a:ext cx="6624736" cy="864096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Пригласили родителей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237312" cy="509065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>
              <a:alpha val="53000"/>
            </a:schemeClr>
          </a:solidFill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БОТА\Downloads\oatmeal-background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РАБОТА\Documents\фото каша3\_DSC4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196501" cy="4120014"/>
          </a:xfrm>
          <a:prstGeom prst="rect">
            <a:avLst/>
          </a:prstGeom>
          <a:noFill/>
        </p:spPr>
      </p:pic>
      <p:pic>
        <p:nvPicPr>
          <p:cNvPr id="6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1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3999" cy="6858000"/>
          </a:xfrm>
          <a:prstGeom prst="rect">
            <a:avLst/>
          </a:prstGeom>
          <a:noFill/>
        </p:spPr>
      </p:pic>
      <p:pic>
        <p:nvPicPr>
          <p:cNvPr id="12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3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8305800" cy="638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3058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494" y="1357298"/>
            <a:ext cx="437803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260648"/>
            <a:ext cx="4968552" cy="86409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Пальчиковая гимнастика с крупой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1"/>
            <a:ext cx="4000528" cy="3727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786214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7704" y="404664"/>
            <a:ext cx="5184576" cy="72008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Определяли крупу на ощупь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4358858" cy="3720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6696744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142852"/>
            <a:ext cx="6984776" cy="1125908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Учили родителей составлять алгоритм варки каши.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РАБОТА\Downloads\oatmeal-backgroun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9238">
            <a:off x="2344910" y="476542"/>
            <a:ext cx="4002872" cy="6020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1538" y="214290"/>
            <a:ext cx="6984776" cy="720080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Учили родителей составлять алгоритм варки каши.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РАБОТА</dc:creator>
  <cp:lastModifiedBy>Татьяна</cp:lastModifiedBy>
  <cp:revision>20</cp:revision>
  <dcterms:created xsi:type="dcterms:W3CDTF">2019-04-23T07:21:15Z</dcterms:created>
  <dcterms:modified xsi:type="dcterms:W3CDTF">2022-10-05T13:53:22Z</dcterms:modified>
</cp:coreProperties>
</file>