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4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DA96-BBEB-4330-9BB2-2E4F436F8006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047-1F91-46C5-87E7-A4CBA560A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0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DA96-BBEB-4330-9BB2-2E4F436F8006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047-1F91-46C5-87E7-A4CBA560A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79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DA96-BBEB-4330-9BB2-2E4F436F8006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047-1F91-46C5-87E7-A4CBA560A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00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DA96-BBEB-4330-9BB2-2E4F436F8006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047-1F91-46C5-87E7-A4CBA560A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39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DA96-BBEB-4330-9BB2-2E4F436F8006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047-1F91-46C5-87E7-A4CBA560A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52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DA96-BBEB-4330-9BB2-2E4F436F8006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047-1F91-46C5-87E7-A4CBA560A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73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DA96-BBEB-4330-9BB2-2E4F436F8006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047-1F91-46C5-87E7-A4CBA560A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95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DA96-BBEB-4330-9BB2-2E4F436F8006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047-1F91-46C5-87E7-A4CBA560A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6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DA96-BBEB-4330-9BB2-2E4F436F8006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047-1F91-46C5-87E7-A4CBA560A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7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DA96-BBEB-4330-9BB2-2E4F436F8006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047-1F91-46C5-87E7-A4CBA560A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32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DA96-BBEB-4330-9BB2-2E4F436F8006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047-1F91-46C5-87E7-A4CBA560A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06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DA96-BBEB-4330-9BB2-2E4F436F8006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B047-1F91-46C5-87E7-A4CBA560A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2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5/1620789189_6-phonoteka_org-p-fon-dlya-prezentatsii-detskii-sad-odnotonn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14852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Задания для детей средней группы по математике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Цель: Развитие математических представлений через игровую деятельность.</a:t>
            </a:r>
            <a:r>
              <a:rPr lang="ru-RU" b="1" dirty="0"/>
              <a:t> .</a:t>
            </a:r>
            <a:r>
              <a:rPr lang="ru-RU" dirty="0"/>
              <a:t> 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Закреплять представление детей о геометрических фигурах (квадрат, прямоугольник, круг); учить детей отгадывать (загадывать) загадки о геометрических фигурах; продолжать упражнять в счете в пределах пяти, в умении называть следующее по порядку число; закреплять пространственные представления: лево – право; развивать мелкую моторику кистей и пальцев рук; воспитывать вежливость, доброжелательность, стремление помогать окружающим.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3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s://phonoteka.org/uploads/posts/2021-05/1620789189_6-phonoteka_org-p-fon-dlya-prezentatsii-detskii-sad-odnotonn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814" y="-482362"/>
            <a:ext cx="12289813" cy="734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460371" y="1266939"/>
            <a:ext cx="3194892" cy="290845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40745" y="1365895"/>
            <a:ext cx="2412694" cy="24819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769760" y="1365895"/>
            <a:ext cx="1905918" cy="3723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69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phonoteka.org/uploads/posts/2021-05/1620789189_6-phonoteka_org-p-fon-dlya-prezentatsii-detskii-sad-odnotonn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813" y="-482362"/>
            <a:ext cx="12289813" cy="734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96318" y="1307832"/>
            <a:ext cx="1189822" cy="10355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86140" y="-152668"/>
            <a:ext cx="1189822" cy="10355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76789" y="1457483"/>
            <a:ext cx="1189822" cy="10355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905816" y="483235"/>
            <a:ext cx="2049138" cy="16491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117574" y="2460256"/>
            <a:ext cx="2049138" cy="16491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057361" y="1206610"/>
            <a:ext cx="2049138" cy="16491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76789" y="4850387"/>
            <a:ext cx="1898573" cy="7381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617324" y="3424659"/>
            <a:ext cx="1898573" cy="7381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61481" y="4551189"/>
            <a:ext cx="1898573" cy="7381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54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phonoteka.org/uploads/posts/2021-05/1620789189_6-phonoteka_org-p-fon-dlya-prezentatsii-detskii-sad-odnotonn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14852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4" name="Прямоугольник 3"/>
          <p:cNvSpPr/>
          <p:nvPr/>
        </p:nvSpPr>
        <p:spPr>
          <a:xfrm>
            <a:off x="7750868" y="2220366"/>
            <a:ext cx="991518" cy="63897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60223" y="3657413"/>
            <a:ext cx="991518" cy="638978"/>
          </a:xfrm>
          <a:prstGeom prst="rect">
            <a:avLst/>
          </a:prstGeom>
          <a:solidFill>
            <a:srgbClr val="E24E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09729" y="3907033"/>
            <a:ext cx="991518" cy="6389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94001" y="802874"/>
            <a:ext cx="991518" cy="638978"/>
          </a:xfrm>
          <a:prstGeom prst="rect">
            <a:avLst/>
          </a:prstGeom>
          <a:solidFill>
            <a:srgbClr val="E24E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799328" y="1374800"/>
            <a:ext cx="1053947" cy="806852"/>
          </a:xfrm>
          <a:prstGeom prst="ellipse">
            <a:avLst/>
          </a:prstGeom>
          <a:solidFill>
            <a:srgbClr val="E24E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751575" y="4745390"/>
            <a:ext cx="1053947" cy="8068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84895" y="2186158"/>
            <a:ext cx="1053947" cy="806852"/>
          </a:xfrm>
          <a:prstGeom prst="ellipse">
            <a:avLst/>
          </a:prstGeom>
          <a:solidFill>
            <a:srgbClr val="E24E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146874" y="3243952"/>
            <a:ext cx="1053947" cy="8068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897118" y="4428574"/>
            <a:ext cx="1053947" cy="80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82597" y="2653195"/>
            <a:ext cx="901546" cy="804231"/>
          </a:xfrm>
          <a:prstGeom prst="rect">
            <a:avLst/>
          </a:prstGeom>
          <a:solidFill>
            <a:srgbClr val="E24E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003042" y="4743571"/>
            <a:ext cx="901546" cy="8042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083813" y="1083548"/>
            <a:ext cx="901546" cy="804231"/>
          </a:xfrm>
          <a:prstGeom prst="rect">
            <a:avLst/>
          </a:prstGeom>
          <a:solidFill>
            <a:srgbClr val="E24E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58719" y="1977550"/>
            <a:ext cx="901546" cy="8042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983637" y="3246573"/>
            <a:ext cx="901546" cy="8042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612305" y="4264686"/>
            <a:ext cx="1344518" cy="120697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196529" y="2709320"/>
            <a:ext cx="1344518" cy="12069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0085482" y="2349029"/>
            <a:ext cx="1344518" cy="1206972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11385409" y="6098835"/>
            <a:ext cx="514122" cy="491436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03162" y="6098835"/>
            <a:ext cx="514122" cy="49143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5920416" y="6225148"/>
            <a:ext cx="818922" cy="50081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3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474979"/>
              </p:ext>
            </p:extLst>
          </p:nvPr>
        </p:nvGraphicFramePr>
        <p:xfrm>
          <a:off x="838200" y="1825625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65877544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455873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852826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1921452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26370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320664"/>
                  </a:ext>
                </a:extLst>
              </a:tr>
            </a:tbl>
          </a:graphicData>
        </a:graphic>
      </p:graphicFrame>
      <p:pic>
        <p:nvPicPr>
          <p:cNvPr id="4" name="Picture 2" descr="https://phonoteka.org/uploads/posts/2021-05/1620789189_6-phonoteka_org-p-fon-dlya-prezentatsii-detskii-sad-odnotonn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907" y="-482362"/>
            <a:ext cx="12289813" cy="7340362"/>
          </a:xfrm>
          <a:prstGeom prst="rect">
            <a:avLst/>
          </a:prstGeom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16095"/>
              </p:ext>
            </p:extLst>
          </p:nvPr>
        </p:nvGraphicFramePr>
        <p:xfrm>
          <a:off x="925417" y="1983036"/>
          <a:ext cx="9727895" cy="2214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579">
                  <a:extLst>
                    <a:ext uri="{9D8B030D-6E8A-4147-A177-3AD203B41FA5}">
                      <a16:colId xmlns:a16="http://schemas.microsoft.com/office/drawing/2014/main" val="1282211861"/>
                    </a:ext>
                  </a:extLst>
                </a:gridCol>
                <a:gridCol w="1945579">
                  <a:extLst>
                    <a:ext uri="{9D8B030D-6E8A-4147-A177-3AD203B41FA5}">
                      <a16:colId xmlns:a16="http://schemas.microsoft.com/office/drawing/2014/main" val="1419391266"/>
                    </a:ext>
                  </a:extLst>
                </a:gridCol>
                <a:gridCol w="1945579">
                  <a:extLst>
                    <a:ext uri="{9D8B030D-6E8A-4147-A177-3AD203B41FA5}">
                      <a16:colId xmlns:a16="http://schemas.microsoft.com/office/drawing/2014/main" val="2031345194"/>
                    </a:ext>
                  </a:extLst>
                </a:gridCol>
                <a:gridCol w="1945579">
                  <a:extLst>
                    <a:ext uri="{9D8B030D-6E8A-4147-A177-3AD203B41FA5}">
                      <a16:colId xmlns:a16="http://schemas.microsoft.com/office/drawing/2014/main" val="1128245361"/>
                    </a:ext>
                  </a:extLst>
                </a:gridCol>
                <a:gridCol w="1945579">
                  <a:extLst>
                    <a:ext uri="{9D8B030D-6E8A-4147-A177-3AD203B41FA5}">
                      <a16:colId xmlns:a16="http://schemas.microsoft.com/office/drawing/2014/main" val="3277572168"/>
                    </a:ext>
                  </a:extLst>
                </a:gridCol>
              </a:tblGrid>
              <a:tr h="22143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52557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4533" y="2538175"/>
            <a:ext cx="1360535" cy="892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91933" y="2679455"/>
            <a:ext cx="1394861" cy="1016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981615" y="2557643"/>
            <a:ext cx="1347961" cy="906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08961" y="5145842"/>
            <a:ext cx="1075301" cy="1018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98438" y="5116494"/>
            <a:ext cx="1211462" cy="920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69186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phonoteka.org/uploads/posts/2021-05/1620789189_6-phonoteka_org-p-fon-dlya-prezentatsii-detskii-sad-odnotonn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0"/>
            <a:ext cx="12289813" cy="7340362"/>
          </a:xfrm>
          <a:prstGeom prst="rect">
            <a:avLst/>
          </a:prstGeom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26" name="Picture 2" descr="https://placepic.ru/wp-content/uploads/2022/02/18-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5125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367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phonoteka.org/uploads/posts/2021-05/1620789189_6-phonoteka_org-p-fon-dlya-prezentatsii-detskii-sad-odnotonn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044" y="0"/>
            <a:ext cx="12994088" cy="7761006"/>
          </a:xfrm>
          <a:prstGeom prst="rect">
            <a:avLst/>
          </a:prstGeom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2050" name="Picture 2" descr="https://azbukivedia.ru/wa-data/public/shop/products/01/48/14801/images/36601/36601.9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65" y="220814"/>
            <a:ext cx="9607578" cy="6455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429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</Words>
  <Application>Microsoft Office PowerPoint</Application>
  <PresentationFormat>Широкоэкранный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Задания для детей средней группы по математике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6</cp:revision>
  <dcterms:created xsi:type="dcterms:W3CDTF">2023-01-22T04:55:04Z</dcterms:created>
  <dcterms:modified xsi:type="dcterms:W3CDTF">2023-01-22T05:33:08Z</dcterms:modified>
</cp:coreProperties>
</file>