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  <p:sldId id="256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4E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7" d="100"/>
          <a:sy n="87" d="100"/>
        </p:scale>
        <p:origin x="6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DDA96-BBEB-4330-9BB2-2E4F436F8006}" type="datetimeFigureOut">
              <a:rPr lang="ru-RU" smtClean="0"/>
              <a:t>22.01.2023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B047-1F91-46C5-87E7-A4CBA560A5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901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DDA96-BBEB-4330-9BB2-2E4F436F8006}" type="datetimeFigureOut">
              <a:rPr lang="ru-RU" smtClean="0"/>
              <a:t>22.01.2023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B047-1F91-46C5-87E7-A4CBA560A5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7799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DDA96-BBEB-4330-9BB2-2E4F436F8006}" type="datetimeFigureOut">
              <a:rPr lang="ru-RU" smtClean="0"/>
              <a:t>22.01.2023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B047-1F91-46C5-87E7-A4CBA560A5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3007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DDA96-BBEB-4330-9BB2-2E4F436F8006}" type="datetimeFigureOut">
              <a:rPr lang="ru-RU" smtClean="0"/>
              <a:t>22.01.2023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B047-1F91-46C5-87E7-A4CBA560A5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4392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DDA96-BBEB-4330-9BB2-2E4F436F8006}" type="datetimeFigureOut">
              <a:rPr lang="ru-RU" smtClean="0"/>
              <a:t>22.01.2023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B047-1F91-46C5-87E7-A4CBA560A5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3528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DDA96-BBEB-4330-9BB2-2E4F436F8006}" type="datetimeFigureOut">
              <a:rPr lang="ru-RU" smtClean="0"/>
              <a:t>22.01.2023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B047-1F91-46C5-87E7-A4CBA560A5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5735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DDA96-BBEB-4330-9BB2-2E4F436F8006}" type="datetimeFigureOut">
              <a:rPr lang="ru-RU" smtClean="0"/>
              <a:t>22.01.2023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B047-1F91-46C5-87E7-A4CBA560A5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8954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DDA96-BBEB-4330-9BB2-2E4F436F8006}" type="datetimeFigureOut">
              <a:rPr lang="ru-RU" smtClean="0"/>
              <a:t>22.01.2023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B047-1F91-46C5-87E7-A4CBA560A5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4644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DDA96-BBEB-4330-9BB2-2E4F436F8006}" type="datetimeFigureOut">
              <a:rPr lang="ru-RU" smtClean="0"/>
              <a:t>22.01.2023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B047-1F91-46C5-87E7-A4CBA560A5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4375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DDA96-BBEB-4330-9BB2-2E4F436F8006}" type="datetimeFigureOut">
              <a:rPr lang="ru-RU" smtClean="0"/>
              <a:t>22.01.2023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B047-1F91-46C5-87E7-A4CBA560A5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1325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DDA96-BBEB-4330-9BB2-2E4F436F8006}" type="datetimeFigureOut">
              <a:rPr lang="ru-RU" smtClean="0"/>
              <a:t>22.01.2023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B047-1F91-46C5-87E7-A4CBA560A5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5065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DDA96-BBEB-4330-9BB2-2E4F436F8006}" type="datetimeFigureOut">
              <a:rPr lang="ru-RU" smtClean="0"/>
              <a:t>22.01.2023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9B047-1F91-46C5-87E7-A4CBA560A5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3422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phonoteka.org/uploads/posts/2021-05/1620789189_6-phonoteka_org-p-fon-dlya-prezentatsii-detskii-sad-odnotonn-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914852"/>
          </a:xfrm>
          <a:prstGeom prst="rect">
            <a:avLst/>
          </a:prstGeom>
          <a:solidFill>
            <a:srgbClr val="92D050"/>
          </a:solidFill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</a:rPr>
              <a:t>Задания для детей средней группы по математике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Цель: Развитие математических представлений через игровую деятельность.</a:t>
            </a:r>
            <a:r>
              <a:rPr lang="ru-RU" b="1" dirty="0"/>
              <a:t> .</a:t>
            </a:r>
            <a:r>
              <a:rPr lang="ru-RU" dirty="0"/>
              <a:t> 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Закреплять представление детей о геометрических фигурах (квадрат, прямоугольник, круг); учить детей отгадывать (загадывать) загадки о геометрических фигурах; продолжать упражнять в счете в пределах пяти, в умении называть следующее по порядку число; закреплять пространственные представления: лево – право; развивать мелкую моторику кистей и пальцев рук; воспитывать вежливость, доброжелательность, стремление помогать окружающим.</a:t>
            </a:r>
            <a:br>
              <a:rPr lang="ru-RU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b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3737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2" descr="https://phonoteka.org/uploads/posts/2021-05/1620789189_6-phonoteka_org-p-fon-dlya-prezentatsii-detskii-sad-odnotonn-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7814" y="-482362"/>
            <a:ext cx="12289813" cy="7340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Овал 5"/>
          <p:cNvSpPr/>
          <p:nvPr/>
        </p:nvSpPr>
        <p:spPr>
          <a:xfrm>
            <a:off x="460371" y="1266939"/>
            <a:ext cx="3194892" cy="290845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840745" y="1365895"/>
            <a:ext cx="2412694" cy="248197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8769760" y="1365895"/>
            <a:ext cx="1905918" cy="372370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6698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phonoteka.org/uploads/posts/2021-05/1620789189_6-phonoteka_org-p-fon-dlya-prezentatsii-detskii-sad-odnotonn-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7813" y="-482362"/>
            <a:ext cx="12289813" cy="7340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296318" y="1307832"/>
            <a:ext cx="1189822" cy="103558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486140" y="-152668"/>
            <a:ext cx="1189822" cy="103558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376789" y="1457483"/>
            <a:ext cx="1189822" cy="103558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5905816" y="483235"/>
            <a:ext cx="2049138" cy="1649193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6117574" y="2460256"/>
            <a:ext cx="2049138" cy="1649193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9057361" y="1206610"/>
            <a:ext cx="2049138" cy="1649193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3376789" y="4850387"/>
            <a:ext cx="1898573" cy="73813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3617324" y="3424659"/>
            <a:ext cx="1898573" cy="73813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6361481" y="4551189"/>
            <a:ext cx="1898573" cy="73813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6544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phonoteka.org/uploads/posts/2021-05/1620789189_6-phonoteka_org-p-fon-dlya-prezentatsii-detskii-sad-odnotonn-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914852"/>
          </a:xfrm>
          <a:prstGeom prst="rect">
            <a:avLst/>
          </a:prstGeom>
          <a:solidFill>
            <a:srgbClr val="92D050"/>
          </a:solidFill>
        </p:spPr>
      </p:pic>
      <p:sp>
        <p:nvSpPr>
          <p:cNvPr id="4" name="Прямоугольник 3"/>
          <p:cNvSpPr/>
          <p:nvPr/>
        </p:nvSpPr>
        <p:spPr>
          <a:xfrm>
            <a:off x="7750868" y="2220366"/>
            <a:ext cx="991518" cy="63897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760223" y="3657413"/>
            <a:ext cx="991518" cy="638978"/>
          </a:xfrm>
          <a:prstGeom prst="rect">
            <a:avLst/>
          </a:prstGeom>
          <a:solidFill>
            <a:srgbClr val="E24ED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809729" y="3907033"/>
            <a:ext cx="991518" cy="63897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894001" y="802874"/>
            <a:ext cx="991518" cy="638978"/>
          </a:xfrm>
          <a:prstGeom prst="rect">
            <a:avLst/>
          </a:prstGeom>
          <a:solidFill>
            <a:srgbClr val="E24ED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9799328" y="1374800"/>
            <a:ext cx="1053947" cy="806852"/>
          </a:xfrm>
          <a:prstGeom prst="ellipse">
            <a:avLst/>
          </a:prstGeom>
          <a:solidFill>
            <a:srgbClr val="E24ED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2751575" y="4745390"/>
            <a:ext cx="1053947" cy="80685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6084895" y="2186158"/>
            <a:ext cx="1053947" cy="806852"/>
          </a:xfrm>
          <a:prstGeom prst="ellipse">
            <a:avLst/>
          </a:prstGeom>
          <a:solidFill>
            <a:srgbClr val="E24ED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7146874" y="3243952"/>
            <a:ext cx="1053947" cy="80685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9897118" y="4428574"/>
            <a:ext cx="1053947" cy="806852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982597" y="2653195"/>
            <a:ext cx="901546" cy="804231"/>
          </a:xfrm>
          <a:prstGeom prst="rect">
            <a:avLst/>
          </a:prstGeom>
          <a:solidFill>
            <a:srgbClr val="E24ED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6003042" y="4743571"/>
            <a:ext cx="901546" cy="80423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4083813" y="1083548"/>
            <a:ext cx="901546" cy="804231"/>
          </a:xfrm>
          <a:prstGeom prst="rect">
            <a:avLst/>
          </a:prstGeom>
          <a:solidFill>
            <a:srgbClr val="E24ED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958719" y="1977550"/>
            <a:ext cx="901546" cy="8042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8983637" y="3246573"/>
            <a:ext cx="901546" cy="804231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7612305" y="4264686"/>
            <a:ext cx="1344518" cy="1206972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Равнобедренный треугольник 20"/>
          <p:cNvSpPr/>
          <p:nvPr/>
        </p:nvSpPr>
        <p:spPr>
          <a:xfrm>
            <a:off x="2196529" y="2709320"/>
            <a:ext cx="1344518" cy="120697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Равнобедренный треугольник 21"/>
          <p:cNvSpPr/>
          <p:nvPr/>
        </p:nvSpPr>
        <p:spPr>
          <a:xfrm>
            <a:off x="10085482" y="2349029"/>
            <a:ext cx="1344518" cy="1206972"/>
          </a:xfrm>
          <a:prstGeom prst="triangl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5-конечная звезда 14"/>
          <p:cNvSpPr/>
          <p:nvPr/>
        </p:nvSpPr>
        <p:spPr>
          <a:xfrm>
            <a:off x="11385409" y="6098835"/>
            <a:ext cx="514122" cy="491436"/>
          </a:xfrm>
          <a:prstGeom prst="star5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5-конечная звезда 23"/>
          <p:cNvSpPr/>
          <p:nvPr/>
        </p:nvSpPr>
        <p:spPr>
          <a:xfrm>
            <a:off x="503162" y="6098835"/>
            <a:ext cx="514122" cy="491436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5-конечная звезда 24"/>
          <p:cNvSpPr/>
          <p:nvPr/>
        </p:nvSpPr>
        <p:spPr>
          <a:xfrm>
            <a:off x="5920416" y="6225148"/>
            <a:ext cx="818922" cy="500811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3834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10" name="Объект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9474979"/>
              </p:ext>
            </p:extLst>
          </p:nvPr>
        </p:nvGraphicFramePr>
        <p:xfrm>
          <a:off x="838200" y="1825625"/>
          <a:ext cx="10515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2658775445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44558737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285282646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119214529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7263700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8320664"/>
                  </a:ext>
                </a:extLst>
              </a:tr>
            </a:tbl>
          </a:graphicData>
        </a:graphic>
      </p:graphicFrame>
      <p:pic>
        <p:nvPicPr>
          <p:cNvPr id="4" name="Picture 2" descr="https://phonoteka.org/uploads/posts/2021-05/1620789189_6-phonoteka_org-p-fon-dlya-prezentatsii-detskii-sad-odnotonn-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907" y="-482362"/>
            <a:ext cx="12289813" cy="7340362"/>
          </a:xfrm>
          <a:prstGeom prst="rect">
            <a:avLst/>
          </a:prstGeom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7416095"/>
              </p:ext>
            </p:extLst>
          </p:nvPr>
        </p:nvGraphicFramePr>
        <p:xfrm>
          <a:off x="925417" y="1983036"/>
          <a:ext cx="9727895" cy="22143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5579">
                  <a:extLst>
                    <a:ext uri="{9D8B030D-6E8A-4147-A177-3AD203B41FA5}">
                      <a16:colId xmlns:a16="http://schemas.microsoft.com/office/drawing/2014/main" val="1282211861"/>
                    </a:ext>
                  </a:extLst>
                </a:gridCol>
                <a:gridCol w="1945579">
                  <a:extLst>
                    <a:ext uri="{9D8B030D-6E8A-4147-A177-3AD203B41FA5}">
                      <a16:colId xmlns:a16="http://schemas.microsoft.com/office/drawing/2014/main" val="1419391266"/>
                    </a:ext>
                  </a:extLst>
                </a:gridCol>
                <a:gridCol w="1945579">
                  <a:extLst>
                    <a:ext uri="{9D8B030D-6E8A-4147-A177-3AD203B41FA5}">
                      <a16:colId xmlns:a16="http://schemas.microsoft.com/office/drawing/2014/main" val="2031345194"/>
                    </a:ext>
                  </a:extLst>
                </a:gridCol>
                <a:gridCol w="1945579">
                  <a:extLst>
                    <a:ext uri="{9D8B030D-6E8A-4147-A177-3AD203B41FA5}">
                      <a16:colId xmlns:a16="http://schemas.microsoft.com/office/drawing/2014/main" val="1128245361"/>
                    </a:ext>
                  </a:extLst>
                </a:gridCol>
                <a:gridCol w="1945579">
                  <a:extLst>
                    <a:ext uri="{9D8B030D-6E8A-4147-A177-3AD203B41FA5}">
                      <a16:colId xmlns:a16="http://schemas.microsoft.com/office/drawing/2014/main" val="3277572168"/>
                    </a:ext>
                  </a:extLst>
                </a:gridCol>
              </a:tblGrid>
              <a:tr h="221439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5525570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144533" y="2538175"/>
            <a:ext cx="1360535" cy="8923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1</a:t>
            </a:r>
            <a:endParaRPr lang="ru-RU" sz="5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091933" y="2679455"/>
            <a:ext cx="1394861" cy="10167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3</a:t>
            </a:r>
            <a:endParaRPr lang="ru-RU" sz="5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8981615" y="2557643"/>
            <a:ext cx="1347961" cy="9065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5</a:t>
            </a:r>
            <a:endParaRPr lang="ru-RU" sz="5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308961" y="5145842"/>
            <a:ext cx="1075301" cy="10180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2</a:t>
            </a:r>
            <a:endParaRPr lang="ru-RU" sz="5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798438" y="5116494"/>
            <a:ext cx="1211462" cy="9207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4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1769186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phonoteka.org/uploads/posts/2021-05/1620789189_6-phonoteka_org-p-fon-dlya-prezentatsii-detskii-sad-odnotonn-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80"/>
            <a:ext cx="12289813" cy="7340362"/>
          </a:xfrm>
          <a:prstGeom prst="rect">
            <a:avLst/>
          </a:prstGeom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pic>
        <p:nvPicPr>
          <p:cNvPr id="1026" name="Picture 2" descr="https://placepic.ru/wp-content/uploads/2022/02/18-1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65125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7367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phonoteka.org/uploads/posts/2021-05/1620789189_6-phonoteka_org-p-fon-dlya-prezentatsii-detskii-sad-odnotonn-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01044" y="0"/>
            <a:ext cx="12994088" cy="7761006"/>
          </a:xfrm>
          <a:prstGeom prst="rect">
            <a:avLst/>
          </a:prstGeom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pic>
        <p:nvPicPr>
          <p:cNvPr id="2050" name="Picture 2" descr="https://azbukivedia.ru/wa-data/public/shop/products/01/48/14801/images/36601/36601.97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065" y="220814"/>
            <a:ext cx="9607578" cy="6455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94291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22</Words>
  <Application>Microsoft Office PowerPoint</Application>
  <PresentationFormat>Широкоэкранный</PresentationFormat>
  <Paragraphs>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Задания для детей средней группы по математике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Татьяна</dc:creator>
  <cp:lastModifiedBy>Татьяна</cp:lastModifiedBy>
  <cp:revision>6</cp:revision>
  <dcterms:created xsi:type="dcterms:W3CDTF">2023-01-22T04:55:04Z</dcterms:created>
  <dcterms:modified xsi:type="dcterms:W3CDTF">2023-01-22T05:33:08Z</dcterms:modified>
</cp:coreProperties>
</file>