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71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60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494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501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042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780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382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506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54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66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89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71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9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54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50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89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33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77472EA-AE04-4946-A1DF-95A87236A1B7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05D700-F9FE-4880-A59D-049B1ECCE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65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my.briop.ru/polzovatel/vhod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s://mersibo.ru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s://vk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am.ru/login" TargetMode="External"/><Relationship Id="rId7" Type="http://schemas.openxmlformats.org/officeDocument/2006/relationships/image" Target="../media/image12.gif"/><Relationship Id="rId2" Type="http://schemas.openxmlformats.org/officeDocument/2006/relationships/hyperlink" Target="https://nsportal.ru/use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hyperlink" Target="https://infourok.r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a-odarennost.ru/" TargetMode="External"/><Relationship Id="rId7" Type="http://schemas.openxmlformats.org/officeDocument/2006/relationships/image" Target="../media/image15.gif"/><Relationship Id="rId2" Type="http://schemas.openxmlformats.org/officeDocument/2006/relationships/hyperlink" Target="https://apr-el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hyperlink" Target="https://&#1092;&#1075;&#1086;&#1089;.&#1088;&#1091;&#1089;/#konku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5669" y="1508166"/>
            <a:ext cx="6175168" cy="355072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Консультация для педагогов</a:t>
            </a:r>
            <a:b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chemeClr val="tx1"/>
                </a:solidFill>
              </a:rPr>
              <a:t>Повышение квалификации педагогических работников –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путь к формированию профессиональных </a:t>
            </a:r>
            <a:r>
              <a:rPr lang="ru-RU" sz="3200" b="1" dirty="0" smtClean="0">
                <a:solidFill>
                  <a:schemeClr val="tx1"/>
                </a:solidFill>
              </a:rPr>
              <a:t>компетенций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48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6291" y="1638795"/>
            <a:ext cx="6020789" cy="3764478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Константин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Дмитриевич 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Ушинский:</a:t>
            </a:r>
            <a:b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«Учитель живет до тех пор, пока учится».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7904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6291" y="1520042"/>
            <a:ext cx="6020789" cy="3764478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Формы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повышения квалификации: 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очные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заочные и самообразование.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01190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3792" y="1662544"/>
            <a:ext cx="6020789" cy="2458193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en-US" sz="4000" dirty="0">
                <a:hlinkClick r:id="rId2"/>
              </a:rPr>
              <a:t>http://</a:t>
            </a:r>
            <a:r>
              <a:rPr lang="en-US" sz="4000" dirty="0" smtClean="0">
                <a:hlinkClick r:id="rId2"/>
              </a:rPr>
              <a:t>my.briop.ru/polzovatel/vhod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САЙТ - БРИОП</a:t>
            </a:r>
            <a:endParaRPr lang="ru-RU" sz="4000" dirty="0"/>
          </a:p>
        </p:txBody>
      </p:sp>
      <p:pic>
        <p:nvPicPr>
          <p:cNvPr id="1026" name="Picture 2" descr="http://qrcoder.ru/code/?http%3A%2F%2Fhttp%3A%2F%2Fmy.briop.ru%2Fpolzovatel%2Fvhod&amp;3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76" y="4346369"/>
            <a:ext cx="2149432" cy="214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469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0664" y="1603170"/>
            <a:ext cx="6020789" cy="1056903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en-US" sz="2400" dirty="0">
                <a:hlinkClick r:id="rId2"/>
              </a:rPr>
              <a:t>https://mersibo.ru</a:t>
            </a:r>
            <a:r>
              <a:rPr lang="en-US" sz="2400" dirty="0" smtClean="0">
                <a:hlinkClick r:id="rId2"/>
              </a:rPr>
              <a:t>/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САЙТ - МЕРСИБО </a:t>
            </a:r>
            <a:endParaRPr lang="ru-RU" sz="2400" dirty="0"/>
          </a:p>
        </p:txBody>
      </p:sp>
      <p:pic>
        <p:nvPicPr>
          <p:cNvPr id="2050" name="Picture 2" descr="http://qrcoder.ru/code/?https%3A%2F%2Fmersibo.ru%2F&amp;3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39" y="3809010"/>
            <a:ext cx="2837007" cy="283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293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0664" y="1603170"/>
            <a:ext cx="6020789" cy="1056903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en-US" sz="2400" dirty="0">
                <a:hlinkClick r:id="rId2"/>
              </a:rPr>
              <a:t>https://vk.com</a:t>
            </a:r>
            <a:r>
              <a:rPr lang="en-US" sz="2400" dirty="0" smtClean="0">
                <a:hlinkClick r:id="rId2"/>
              </a:rPr>
              <a:t>/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СОЦИАЛЬНАЯ СТРАНИЦА - ВК</a:t>
            </a:r>
            <a:endParaRPr lang="ru-RU" sz="2400" dirty="0"/>
          </a:p>
        </p:txBody>
      </p:sp>
      <p:pic>
        <p:nvPicPr>
          <p:cNvPr id="3074" name="Picture 2" descr="http://qrcoder.ru/code/?https%3A%2F%2Fvk.com%2F&amp;3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12" y="3837730"/>
            <a:ext cx="2799053" cy="279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235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0664" y="1603170"/>
            <a:ext cx="6020789" cy="1056903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nsportal.ru/user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САЙТ -  НСПОРТАЛ </a:t>
            </a:r>
            <a:endParaRPr lang="ru-RU" sz="24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460664" y="2372097"/>
            <a:ext cx="6020789" cy="105690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50850"/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www.maam.ru/login</a:t>
            </a:r>
            <a:r>
              <a:rPr lang="ru-RU" sz="2400" dirty="0" smtClean="0"/>
              <a:t> </a:t>
            </a:r>
          </a:p>
          <a:p>
            <a:pPr indent="450850"/>
            <a:r>
              <a:rPr lang="ru-RU" sz="2400" dirty="0" smtClean="0"/>
              <a:t>САЙТ – МААМ.РУ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60663" y="3284518"/>
            <a:ext cx="6020789" cy="105690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50850"/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82747" y="3576391"/>
            <a:ext cx="357662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hlinkClick r:id="rId4"/>
              </a:rPr>
              <a:t>   </a:t>
            </a:r>
            <a:r>
              <a:rPr lang="en-US" sz="2800" dirty="0" smtClean="0">
                <a:hlinkClick r:id="rId4"/>
              </a:rPr>
              <a:t>https://infourok.ru/</a:t>
            </a:r>
            <a:endParaRPr lang="ru-RU" sz="2800" dirty="0" smtClean="0"/>
          </a:p>
          <a:p>
            <a:r>
              <a:rPr lang="ru-RU" sz="2800" dirty="0" smtClean="0"/>
              <a:t>САЙТ - ИНФОУРОК </a:t>
            </a:r>
            <a:endParaRPr lang="ru-RU" sz="2800" dirty="0"/>
          </a:p>
        </p:txBody>
      </p:sp>
      <p:pic>
        <p:nvPicPr>
          <p:cNvPr id="4098" name="Picture 2" descr="http://qrcoder.ru/code/?https%3A%2F%2Fnsportal.ru%2Fuser&amp;3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775" y="796614"/>
            <a:ext cx="1704192" cy="1704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qrcoder.ru/code/?https%3A%2F%2Fwww.maam.ru%2Flogin&amp;3&amp;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516" y="2155454"/>
            <a:ext cx="1708850" cy="1708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qrcoder.ru/code/?https%3A%2F%2Finfourok.ru%2F&amp;3&amp;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77" y="4212710"/>
            <a:ext cx="2454669" cy="245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625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1605" y="1546753"/>
            <a:ext cx="6020789" cy="1056903"/>
          </a:xfrm>
        </p:spPr>
        <p:txBody>
          <a:bodyPr/>
          <a:lstStyle/>
          <a:p>
            <a:pPr indent="450850">
              <a:spcAft>
                <a:spcPts val="0"/>
              </a:spcAft>
            </a:pPr>
            <a:r>
              <a:rPr lang="en-US" sz="2400" dirty="0">
                <a:hlinkClick r:id="rId2"/>
              </a:rPr>
              <a:t>https://apr-el.ru</a:t>
            </a:r>
            <a:r>
              <a:rPr lang="en-US" sz="2400" dirty="0" smtClean="0">
                <a:hlinkClick r:id="rId2"/>
              </a:rPr>
              <a:t>/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САЙТ - АПРЕЛЬ</a:t>
            </a:r>
            <a:endParaRPr lang="ru-RU" sz="24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460664" y="2372097"/>
            <a:ext cx="6020789" cy="105690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50850"/>
            <a:r>
              <a:rPr lang="en-US" sz="2400" dirty="0">
                <a:hlinkClick r:id="rId3"/>
              </a:rPr>
              <a:t>https://ya-odarennost.ru</a:t>
            </a:r>
            <a:r>
              <a:rPr lang="en-US" sz="2400" dirty="0" smtClean="0">
                <a:hlinkClick r:id="rId3"/>
              </a:rPr>
              <a:t>/</a:t>
            </a:r>
            <a:r>
              <a:rPr lang="ru-RU" sz="2400" dirty="0" smtClean="0"/>
              <a:t> </a:t>
            </a:r>
          </a:p>
          <a:p>
            <a:pPr indent="450850"/>
            <a:r>
              <a:rPr lang="ru-RU" sz="2400" dirty="0" smtClean="0"/>
              <a:t>САЙТ - ОДАРЕННОСТЬ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60663" y="3284518"/>
            <a:ext cx="6020789" cy="105690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50850"/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47416" y="3547004"/>
            <a:ext cx="47084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hlinkClick r:id="rId4"/>
              </a:rPr>
              <a:t>https://</a:t>
            </a:r>
            <a:r>
              <a:rPr lang="ru-RU" sz="2800" dirty="0" err="1" smtClean="0">
                <a:hlinkClick r:id="rId4"/>
              </a:rPr>
              <a:t>фгос.рус</a:t>
            </a:r>
            <a:r>
              <a:rPr lang="ru-RU" sz="2800" dirty="0" smtClean="0">
                <a:hlinkClick r:id="rId4"/>
              </a:rPr>
              <a:t>/#</a:t>
            </a:r>
            <a:r>
              <a:rPr lang="en-US" sz="2800" dirty="0" err="1" smtClean="0">
                <a:hlinkClick r:id="rId4"/>
              </a:rPr>
              <a:t>konkursi</a:t>
            </a:r>
            <a:endParaRPr lang="ru-RU" sz="2800" dirty="0" smtClean="0"/>
          </a:p>
          <a:p>
            <a:pPr algn="ctr"/>
            <a:r>
              <a:rPr lang="ru-RU" sz="2800" dirty="0" smtClean="0"/>
              <a:t>САЙТ – ФГОС.РУС </a:t>
            </a:r>
            <a:endParaRPr lang="ru-RU" sz="2800" dirty="0"/>
          </a:p>
        </p:txBody>
      </p:sp>
      <p:pic>
        <p:nvPicPr>
          <p:cNvPr id="5122" name="Picture 2" descr="http://qrcoder.ru/code/?https%3A%2F%2Fapr-el.ru%2F&amp;3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44" y="243455"/>
            <a:ext cx="2432439" cy="2432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qrcoder.ru/code/?https%3A%2F%2Fya-odarennost.ru%2F&amp;3&amp;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466" y="4537915"/>
            <a:ext cx="2130524" cy="213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qrcoder.ru/code/?https%3A%2F%2F%F4%E3%EE%F1.%F0%F3%F1%2F%23konkursi&amp;3&amp;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45" y="4254344"/>
            <a:ext cx="2464998" cy="246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877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31</TotalTime>
  <Words>58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Натуральные материалы</vt:lpstr>
      <vt:lpstr>Консультация для педагогов «Повышение квалификации педагогических работников – путь к формированию профессиональных компетенций»</vt:lpstr>
      <vt:lpstr>Константин Дмитриевич Ушинский:  «Учитель живет до тех пор, пока учится». </vt:lpstr>
      <vt:lpstr>Формы повышения квалификации:  очные, заочные и самообразование. </vt:lpstr>
      <vt:lpstr>http://my.briop.ru/polzovatel/vhod САЙТ - БРИОП</vt:lpstr>
      <vt:lpstr>https://mersibo.ru/ САЙТ - МЕРСИБО </vt:lpstr>
      <vt:lpstr>https://vk.com/  СОЦИАЛЬНАЯ СТРАНИЦА - ВК</vt:lpstr>
      <vt:lpstr>https://nsportal.ru/user  САЙТ -  НСПОРТАЛ </vt:lpstr>
      <vt:lpstr>https://apr-el.ru/  САЙТ - АПРЕЛЬ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Круглый стол «Современные образовательные технологии» </dc:title>
  <dc:creator>1</dc:creator>
  <cp:lastModifiedBy>Баирова</cp:lastModifiedBy>
  <cp:revision>5</cp:revision>
  <dcterms:created xsi:type="dcterms:W3CDTF">2023-02-07T11:55:50Z</dcterms:created>
  <dcterms:modified xsi:type="dcterms:W3CDTF">2023-02-09T02:02:08Z</dcterms:modified>
</cp:coreProperties>
</file>