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86" r:id="rId3"/>
    <p:sldId id="305" r:id="rId4"/>
    <p:sldId id="299" r:id="rId5"/>
    <p:sldId id="298" r:id="rId6"/>
    <p:sldId id="300" r:id="rId7"/>
    <p:sldId id="301" r:id="rId8"/>
    <p:sldId id="302" r:id="rId9"/>
    <p:sldId id="303" r:id="rId10"/>
    <p:sldId id="30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97" d="100"/>
          <a:sy n="97" d="100"/>
        </p:scale>
        <p:origin x="-114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5544616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>Вкусная артикуляционная гимнастика в домашних условиях</a:t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r>
              <a:rPr lang="ru-RU" sz="2800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ru-RU" sz="2800" dirty="0" smtClean="0">
                <a:solidFill>
                  <a:srgbClr val="00B0F0"/>
                </a:solidFill>
                <a:latin typeface="Comic Sans MS" pitchFamily="66" charset="0"/>
              </a:rPr>
            </a:br>
            <a:r>
              <a:rPr lang="ru-RU" sz="2800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ru-RU" sz="2800" dirty="0" smtClean="0">
                <a:solidFill>
                  <a:srgbClr val="00B0F0"/>
                </a:solidFill>
                <a:latin typeface="Comic Sans MS" pitchFamily="66" charset="0"/>
              </a:rPr>
            </a:br>
            <a:r>
              <a:rPr lang="ru-RU" sz="2800" dirty="0" smtClean="0">
                <a:solidFill>
                  <a:srgbClr val="00B0F0"/>
                </a:solidFill>
                <a:latin typeface="Comic Sans MS" pitchFamily="66" charset="0"/>
              </a:rPr>
              <a:t>                                    </a:t>
            </a:r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endParaRPr lang="ru-RU" sz="4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5" name="Picture 4" descr="http://www.mms.mts.ru/datas1/000/002/362/2362508_thumb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528" y="4221088"/>
            <a:ext cx="2843808" cy="2322822"/>
          </a:xfrm>
          <a:prstGeom prst="rect">
            <a:avLst/>
          </a:prstGeom>
          <a:noFill/>
        </p:spPr>
      </p:pic>
      <p:pic>
        <p:nvPicPr>
          <p:cNvPr id="1027" name="Picture 3" descr="C:\Users\1\Desktop\pDZkIfF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16216" y="2276872"/>
            <a:ext cx="1847329" cy="1779743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5544616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>Веселые  артикуляционные упражнения, для выполнения в домашних условиях, дети будут выполнять с удовольствием, потому что все упражнения выполняются со сладостями!!!</a:t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endParaRPr lang="ru-RU" sz="4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5" name="Picture 4" descr="http://www.mms.mts.ru/datas1/000/002/362/2362508_thumb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4535178"/>
            <a:ext cx="2843808" cy="2322822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584176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>Удержание соломки на кончике языка – 5 сек.</a:t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endParaRPr lang="ru-RU" sz="4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5" name="Picture 4" descr="http://www.mms.mts.ru/datas1/000/002/362/2362508_thumb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4535178"/>
            <a:ext cx="2843808" cy="2322822"/>
          </a:xfrm>
          <a:prstGeom prst="rect">
            <a:avLst/>
          </a:prstGeom>
          <a:noFill/>
        </p:spPr>
      </p:pic>
      <p:pic>
        <p:nvPicPr>
          <p:cNvPr id="1026" name="Picture 2" descr="C:\Users\1\Desktop\df79be35527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87824" y="2276872"/>
            <a:ext cx="4388410" cy="2939809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584176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0B0F0"/>
                </a:solidFill>
                <a:latin typeface="Comic Sans MS" pitchFamily="66" charset="0"/>
              </a:rPr>
              <a:t>Удержание соломки на верхней губе– 5 сек</a:t>
            </a:r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r>
              <a:rPr lang="ru-RU" sz="2400" dirty="0" smtClean="0">
                <a:solidFill>
                  <a:srgbClr val="00B0F0"/>
                </a:solidFill>
                <a:latin typeface="Comic Sans MS" pitchFamily="66" charset="0"/>
              </a:rPr>
              <a:t>Удержание соломки кончиком языка – 5 – сек.</a:t>
            </a:r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endParaRPr lang="ru-RU" sz="4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5" name="Picture 4" descr="http://www.mms.mts.ru/datas1/000/002/362/2362508_thumb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4535178"/>
            <a:ext cx="2843808" cy="2322822"/>
          </a:xfrm>
          <a:prstGeom prst="rect">
            <a:avLst/>
          </a:prstGeom>
          <a:noFill/>
        </p:spPr>
      </p:pic>
      <p:pic>
        <p:nvPicPr>
          <p:cNvPr id="2050" name="Picture 2" descr="C:\Users\1\Desktop\df79be355270 (1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27584" y="1628800"/>
            <a:ext cx="3938525" cy="2664296"/>
          </a:xfrm>
          <a:prstGeom prst="rect">
            <a:avLst/>
          </a:prstGeom>
          <a:noFill/>
        </p:spPr>
      </p:pic>
      <p:pic>
        <p:nvPicPr>
          <p:cNvPr id="2051" name="Picture 3" descr="C:\Users\1\Desktop\df79be355270 (2) - копия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007674" y="3861048"/>
            <a:ext cx="3758006" cy="2548111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2160240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00B0F0"/>
                </a:solidFill>
                <a:latin typeface="Comic Sans MS" pitchFamily="66" charset="0"/>
              </a:rPr>
              <a:t>Упражнение «Чашечка» с </a:t>
            </a:r>
            <a:r>
              <a:rPr lang="ru-RU" sz="4000" dirty="0" err="1" smtClean="0">
                <a:solidFill>
                  <a:srgbClr val="00B0F0"/>
                </a:solidFill>
                <a:latin typeface="Comic Sans MS" pitchFamily="66" charset="0"/>
              </a:rPr>
              <a:t>витаминкой</a:t>
            </a:r>
            <a:r>
              <a:rPr lang="ru-RU" sz="4000" dirty="0" smtClean="0">
                <a:solidFill>
                  <a:srgbClr val="00B0F0"/>
                </a:solidFill>
                <a:latin typeface="Comic Sans MS" pitchFamily="66" charset="0"/>
              </a:rPr>
              <a:t> или со звездочкой из сухого завтрака </a:t>
            </a:r>
            <a:br>
              <a:rPr lang="ru-RU" sz="4000" dirty="0" smtClean="0">
                <a:solidFill>
                  <a:srgbClr val="00B0F0"/>
                </a:solidFill>
                <a:latin typeface="Comic Sans MS" pitchFamily="66" charset="0"/>
              </a:rPr>
            </a:br>
            <a:endParaRPr lang="ru-RU" sz="40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5" name="Picture 4" descr="http://www.mms.mts.ru/datas1/000/002/362/2362508_thumb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4535178"/>
            <a:ext cx="2843808" cy="2322822"/>
          </a:xfrm>
          <a:prstGeom prst="rect">
            <a:avLst/>
          </a:prstGeom>
          <a:noFill/>
        </p:spPr>
      </p:pic>
      <p:pic>
        <p:nvPicPr>
          <p:cNvPr id="3074" name="Picture 2" descr="C:\Users\1\Desktop\df79be355270 (1) - копия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87824" y="2348880"/>
            <a:ext cx="4961029" cy="3357464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584176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>Упражнение «Часики», «Качели» с </a:t>
            </a:r>
            <a:r>
              <a:rPr lang="ru-RU" sz="4800" dirty="0" err="1" smtClean="0">
                <a:solidFill>
                  <a:srgbClr val="00B0F0"/>
                </a:solidFill>
                <a:latin typeface="Comic Sans MS" pitchFamily="66" charset="0"/>
              </a:rPr>
              <a:t>чупа</a:t>
            </a:r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> - </a:t>
            </a:r>
            <a:r>
              <a:rPr lang="ru-RU" sz="4800" dirty="0" err="1" smtClean="0">
                <a:solidFill>
                  <a:srgbClr val="00B0F0"/>
                </a:solidFill>
                <a:latin typeface="Comic Sans MS" pitchFamily="66" charset="0"/>
              </a:rPr>
              <a:t>чупсом</a:t>
            </a:r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endParaRPr lang="ru-RU" sz="4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5" name="Picture 4" descr="http://www.mms.mts.ru/datas1/000/002/362/2362508_thumb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536" y="4535178"/>
            <a:ext cx="2843808" cy="2322822"/>
          </a:xfrm>
          <a:prstGeom prst="rect">
            <a:avLst/>
          </a:prstGeom>
          <a:noFill/>
        </p:spPr>
      </p:pic>
      <p:pic>
        <p:nvPicPr>
          <p:cNvPr id="4098" name="Picture 2" descr="C:\Users\1\Desktop\df79be355270 (3) - копия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600450" y="2762250"/>
            <a:ext cx="4014402" cy="2754982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Длинную мармеладку нужно зажать губами и натянуть рукой. И надо стараться удержать мармеладку губами!</a:t>
            </a:r>
            <a:br>
              <a:rPr lang="ru-RU" sz="2800" dirty="0" smtClean="0"/>
            </a:br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endParaRPr lang="ru-RU" sz="4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5" name="Picture 4" descr="http://www.mms.mts.ru/datas1/000/002/362/2362508_thumb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536" y="4535178"/>
            <a:ext cx="2843808" cy="2322822"/>
          </a:xfrm>
          <a:prstGeom prst="rect">
            <a:avLst/>
          </a:prstGeom>
          <a:noFill/>
        </p:spPr>
      </p:pic>
      <p:pic>
        <p:nvPicPr>
          <p:cNvPr id="5122" name="Picture 2" descr="C:\Users\1\Desktop\naiajovov7e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15816" y="1772816"/>
            <a:ext cx="5022549" cy="3351138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Втягивай жевательную мармеладку-спагетти в рот через вытянутые в трубочку губы</a:t>
            </a:r>
            <a:br>
              <a:rPr lang="ru-RU" sz="2800" dirty="0" smtClean="0"/>
            </a:br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endParaRPr lang="ru-RU" sz="4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5" name="Picture 4" descr="http://www.mms.mts.ru/datas1/000/002/362/2362508_thumb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536" y="4535178"/>
            <a:ext cx="2843808" cy="2322822"/>
          </a:xfrm>
          <a:prstGeom prst="rect">
            <a:avLst/>
          </a:prstGeom>
          <a:noFill/>
        </p:spPr>
      </p:pic>
      <p:pic>
        <p:nvPicPr>
          <p:cNvPr id="6146" name="Picture 2" descr="C:\Users\1\Desktop\bv2wk227nl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483768" y="1556792"/>
            <a:ext cx="4981004" cy="3312368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Облизываем тарелку с джемом, сгущенным  молоком, вареньем (что любит ребенок)</a:t>
            </a:r>
            <a:endParaRPr lang="ru-RU" dirty="0"/>
          </a:p>
        </p:txBody>
      </p:sp>
      <p:pic>
        <p:nvPicPr>
          <p:cNvPr id="7170" name="Picture 2" descr="C:\Users\1\Desktop\blog-pictures-07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88274" y="1989138"/>
            <a:ext cx="3767451" cy="41370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r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2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3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4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5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6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7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8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84</Words>
  <Application>Microsoft Office PowerPoint</Application>
  <PresentationFormat>Экран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1_Тема Office</vt:lpstr>
      <vt:lpstr>Вкусная артикуляционная гимнастика в домашних условиях                                         </vt:lpstr>
      <vt:lpstr>Веселые  артикуляционные упражнения, для выполнения в домашних условиях, дети будут выполнять с удовольствием, потому что все упражнения выполняются со сладостями!!! </vt:lpstr>
      <vt:lpstr>Удержание соломки на кончике языка – 5 сек. </vt:lpstr>
      <vt:lpstr>Удержание соломки на верхней губе– 5 сек Удержание соломки кончиком языка – 5 – сек. </vt:lpstr>
      <vt:lpstr>Упражнение «Чашечка» с витаминкой или со звездочкой из сухого завтрака  </vt:lpstr>
      <vt:lpstr>Упражнение «Часики», «Качели» с чупа - чупсом </vt:lpstr>
      <vt:lpstr>   Длинную мармеладку нужно зажать губами и натянуть рукой. И надо стараться удержать мармеладку губами!  </vt:lpstr>
      <vt:lpstr>   Втягивай жевательную мармеладку-спагетти в рот через вытянутые в трубочку губы  </vt:lpstr>
      <vt:lpstr>Облизываем тарелку с джемом, сгущенным  молоком, вареньем (что любит ребенок)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Ржевская Светлана Ивановна</dc:title>
  <dc:creator>Светлана</dc:creator>
  <cp:lastModifiedBy>Ирина Владимировна Савиткина</cp:lastModifiedBy>
  <cp:revision>57</cp:revision>
  <dcterms:created xsi:type="dcterms:W3CDTF">2012-12-23T06:47:33Z</dcterms:created>
  <dcterms:modified xsi:type="dcterms:W3CDTF">2018-05-10T00:42:36Z</dcterms:modified>
</cp:coreProperties>
</file>