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9" r:id="rId10"/>
    <p:sldId id="304" r:id="rId11"/>
    <p:sldId id="308" r:id="rId12"/>
    <p:sldId id="303" r:id="rId13"/>
    <p:sldId id="305" r:id="rId14"/>
    <p:sldId id="30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576C"/>
    <a:srgbClr val="66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8D80-47CD-4207-90C9-A705CAC770F4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0F57-679F-4ED2-90EE-E19865710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8D80-47CD-4207-90C9-A705CAC770F4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0F57-679F-4ED2-90EE-E19865710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8D80-47CD-4207-90C9-A705CAC770F4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0F57-679F-4ED2-90EE-E19865710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8D80-47CD-4207-90C9-A705CAC770F4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0F57-679F-4ED2-90EE-E19865710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8D80-47CD-4207-90C9-A705CAC770F4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0F57-679F-4ED2-90EE-E19865710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8D80-47CD-4207-90C9-A705CAC770F4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0F57-679F-4ED2-90EE-E19865710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8D80-47CD-4207-90C9-A705CAC770F4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0F57-679F-4ED2-90EE-E19865710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8D80-47CD-4207-90C9-A705CAC770F4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0F57-679F-4ED2-90EE-E19865710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8D80-47CD-4207-90C9-A705CAC770F4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0F57-679F-4ED2-90EE-E19865710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8D80-47CD-4207-90C9-A705CAC770F4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0F57-679F-4ED2-90EE-E19865710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8D80-47CD-4207-90C9-A705CAC770F4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0F57-679F-4ED2-90EE-E19865710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8D80-47CD-4207-90C9-A705CAC770F4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0F57-679F-4ED2-90EE-E19865710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ybaku.ru/byvalye-govoryat/1277-o-zimney-rybalke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b="1" dirty="0" smtClean="0">
                <a:solidFill>
                  <a:srgbClr val="66FF99"/>
                </a:solidFill>
              </a:rPr>
              <a:t>Краткосрочный проект</a:t>
            </a:r>
            <a:r>
              <a:rPr lang="ru-RU" dirty="0" smtClean="0">
                <a:solidFill>
                  <a:srgbClr val="66FF99"/>
                </a:solidFill>
              </a:rPr>
              <a:t> </a:t>
            </a:r>
            <a:br>
              <a:rPr lang="ru-RU" dirty="0" smtClean="0">
                <a:solidFill>
                  <a:srgbClr val="66FF99"/>
                </a:solidFill>
              </a:rPr>
            </a:br>
            <a:r>
              <a:rPr lang="ru-RU" dirty="0" smtClean="0">
                <a:solidFill>
                  <a:srgbClr val="66FF99"/>
                </a:solidFill>
              </a:rPr>
              <a:t>«</a:t>
            </a:r>
            <a:r>
              <a:rPr lang="ru-RU" b="1" dirty="0" smtClean="0">
                <a:solidFill>
                  <a:srgbClr val="66FF99"/>
                </a:solidFill>
              </a:rPr>
              <a:t>Зимняя рыбалка»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2816"/>
            <a:ext cx="5688632" cy="46085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" y="1072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9832" y="1594191"/>
            <a:ext cx="5059708" cy="3364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23528" y="58847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507" y="3717032"/>
            <a:ext cx="4464496" cy="2970257"/>
          </a:xfrm>
          <a:prstGeom prst="round2DiagRect">
            <a:avLst>
              <a:gd name="adj1" fmla="val 16667"/>
              <a:gd name="adj2" fmla="val 8638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3585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612845"/>
            <a:ext cx="8435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2-й этап. </a:t>
            </a:r>
            <a:r>
              <a:rPr lang="ru-RU" sz="2400" b="1" dirty="0">
                <a:solidFill>
                  <a:srgbClr val="0070C0"/>
                </a:solidFill>
              </a:rPr>
              <a:t>Накопление знаний, умений в разнообразных видах деятельности: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беседы, рассказы из личного опыта, видеосюжеты, зимней рыбалке на Байкале 2021, рассматривание энциклопедий;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игровые, обучающие и творческие ситуации разного типа (изготовление из бросового и природного материала рыболовных снастей, средств защиты от непогоды);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трудовая деятельность (изготовление прорубей, замораживание емкостей с углублениями, подготовка рюкзака рыбака;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чтение художественной и энциклопедической литературы;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наблюдения в природе;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продуктивные виды деятельности (рисование, аппликация, лепка, ручной труд, конструирование</a:t>
            </a:r>
            <a:r>
              <a:rPr lang="ru-RU" b="1" dirty="0">
                <a:solidFill>
                  <a:srgbClr val="0070C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704723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1"/>
            <a:ext cx="47845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486606"/>
            <a:ext cx="5184576" cy="311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7624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764704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3-й этап. </a:t>
            </a:r>
            <a:r>
              <a:rPr lang="ru-RU" sz="2400" b="1" dirty="0">
                <a:solidFill>
                  <a:srgbClr val="0070C0"/>
                </a:solidFill>
              </a:rPr>
              <a:t>Обобщение и систематизация полученных знаний, умений в самостоятельной деятельности детей.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4-й этап. Практическое применение полученных знаний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Гипотеза Влияют ли увлечения старших членов семьи на формирование интересов ребенка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Ожидаемый результат Ребенок заинтересуется увлечениями старшего поколения своей семьи, сформированы элементарные навыки рыболовства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753760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3576C"/>
                </a:solidFill>
              </a:rPr>
              <a:t>Вывод: Зимняя рыбалка полезный и интересный вид рыбалки. Во-первых, можно отлично провести время с родителями, вступив в спортивный интерес, кто больше выловит. Во-вторых, свежий воздух идет всем на пользу. И в третьих, вкусная, свежая рыбка, выловленная собственными руками.</a:t>
            </a:r>
            <a:endParaRPr lang="ru-RU" sz="2800" b="1" i="1" dirty="0">
              <a:solidFill>
                <a:srgbClr val="93576C"/>
              </a:solidFill>
            </a:endParaRPr>
          </a:p>
        </p:txBody>
      </p:sp>
      <p:pic>
        <p:nvPicPr>
          <p:cNvPr id="20482" name="Picture 2" descr="_DSC7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2088232" cy="2053581"/>
          </a:xfrm>
          <a:prstGeom prst="rect">
            <a:avLst/>
          </a:prstGeom>
          <a:noFill/>
        </p:spPr>
      </p:pic>
      <p:pic>
        <p:nvPicPr>
          <p:cNvPr id="20484" name="Picture 4" descr="_DSC79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861048"/>
            <a:ext cx="2088232" cy="2520280"/>
          </a:xfrm>
          <a:prstGeom prst="rect">
            <a:avLst/>
          </a:prstGeom>
          <a:noFill/>
        </p:spPr>
      </p:pic>
      <p:pic>
        <p:nvPicPr>
          <p:cNvPr id="20486" name="Picture 6" descr="_DSC79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645024"/>
            <a:ext cx="2088232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237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6123" y="476672"/>
            <a:ext cx="6931753" cy="3456384"/>
          </a:xfrm>
          <a:prstGeom prst="rect">
            <a:avLst/>
          </a:prstGeom>
        </p:spPr>
      </p:pic>
      <p:pic>
        <p:nvPicPr>
          <p:cNvPr id="6" name="Picture 5" descr="окун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816" y="4365103"/>
            <a:ext cx="2304429" cy="125193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5" descr="окун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4061" y="5423117"/>
            <a:ext cx="2304429" cy="125193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5" descr="окун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1073" y="4365103"/>
            <a:ext cx="2304429" cy="125193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5059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" y="625156"/>
            <a:ext cx="807524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>
                <a:solidFill>
                  <a:srgbClr val="0070C0"/>
                </a:solidFill>
              </a:rPr>
              <a:t>Цель проекта: </a:t>
            </a:r>
            <a:r>
              <a:rPr lang="ru-RU" sz="3200" dirty="0">
                <a:solidFill>
                  <a:prstClr val="black"/>
                </a:solidFill>
              </a:rPr>
              <a:t> 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3200" dirty="0">
                <a:solidFill>
                  <a:srgbClr val="0070C0"/>
                </a:solidFill>
              </a:rPr>
              <a:t> </a:t>
            </a:r>
            <a:r>
              <a:rPr lang="ru-RU" sz="3200" b="1" dirty="0" smtClean="0">
                <a:solidFill>
                  <a:srgbClr val="0070C0"/>
                </a:solidFill>
              </a:rPr>
              <a:t>Доказать</a:t>
            </a:r>
            <a:r>
              <a:rPr lang="ru-RU" sz="3200" b="1" dirty="0">
                <a:solidFill>
                  <a:srgbClr val="0070C0"/>
                </a:solidFill>
              </a:rPr>
              <a:t>, что рыбалка является одним из досуговых занятий, способствующих </a:t>
            </a:r>
            <a:r>
              <a:rPr lang="ru-RU" sz="3200" b="1" dirty="0" smtClean="0">
                <a:solidFill>
                  <a:srgbClr val="0070C0"/>
                </a:solidFill>
              </a:rPr>
              <a:t>укреплению коллективных и дружеских отношений, хорошему </a:t>
            </a:r>
            <a:r>
              <a:rPr lang="ru-RU" sz="3200" b="1" dirty="0">
                <a:solidFill>
                  <a:srgbClr val="0070C0"/>
                </a:solidFill>
              </a:rPr>
              <a:t>настроению, поддержанию физического и эмоционального тонуса;</a:t>
            </a:r>
          </a:p>
        </p:txBody>
      </p:sp>
    </p:spTree>
    <p:extLst>
      <p:ext uri="{BB962C8B-B14F-4D97-AF65-F5344CB8AC3E}">
        <p14:creationId xmlns:p14="http://schemas.microsoft.com/office/powerpoint/2010/main" xmlns="" val="425827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474345"/>
            <a:ext cx="84352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Задачи проекта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sz="2400" b="1" dirty="0">
                <a:solidFill>
                  <a:srgbClr val="0070C0"/>
                </a:solidFill>
              </a:rPr>
              <a:t>- создать условия для самостоятельной, творческой и игровой деятельности ребенка;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</a:rPr>
              <a:t>систематизировать знания ребенка о природе родного края;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</a:rPr>
              <a:t>познакомить с правилами сбора на зимнюю рыбалку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</a:rPr>
              <a:t>узнать о местах хорошего клева в ближайших водоемах города;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</a:rPr>
              <a:t>воспитывать чувства товарищества, взаимопомощи,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навыки и умения трудиться в коллективе и для коллектива. 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Вариативные задачи: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Организация сотрудничества с родителями через реализацию   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совместных проектов.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2400" b="1" dirty="0">
                <a:solidFill>
                  <a:srgbClr val="0070C0"/>
                </a:solidFill>
              </a:rPr>
              <a:t>развивать элементарные навыки рыболовства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411374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2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Постановка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04056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Проблема была в том, что группа у нас разновозрастная.(старшие и подготовительные дети)  В группе очень много мальчиков и им больше всего нравится играть в игры соревновательного характера. Вот я и подумала ,что зимний спортивный </a:t>
            </a:r>
            <a:r>
              <a:rPr lang="ru-RU" sz="2400" b="1" dirty="0" err="1">
                <a:solidFill>
                  <a:srgbClr val="0070C0"/>
                </a:solidFill>
              </a:rPr>
              <a:t>квест</a:t>
            </a:r>
            <a:r>
              <a:rPr lang="ru-RU" sz="2400" b="1" dirty="0">
                <a:solidFill>
                  <a:srgbClr val="0070C0"/>
                </a:solidFill>
              </a:rPr>
              <a:t>, на свежем воздухе , как раз для того чтобы лучше сдружить детей.  А   рыбалка является хорошим релаксирующим средством. Она помогает отвлечься от всех повседневных проблем и забот, способствует хорошему настроению, поддержанию физического и эмоционального тонуса, что немало важно сегодня в ритме современной повседневной жизни, открывает творческие способности человека, укрепляет здоровье и дружеские коллективные  </a:t>
            </a:r>
            <a:r>
              <a:rPr lang="ru-RU" sz="2400" b="1" dirty="0" smtClean="0">
                <a:solidFill>
                  <a:srgbClr val="0070C0"/>
                </a:solidFill>
              </a:rPr>
              <a:t>отношения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1859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9512" y="474345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На рыбалке дети активно двигаются, что тренирует и закаляет их организм, успокаивает и укрепляет нервную систему. Она хорошо помогает при нервозности, раздражительности, бессоннице, переутомлении, является источником хорошего настроения. Занятие рыбалкой развивает наблюдательность, находчивость, умение ориентироваться на местности. Рыбалка – это превосходный и здоровый способ эффективно провести свободное время. Это занятие учит общению с родной природой, побуждает к ее познанию и в то же время предъявляет определенные требования к тем, кто увлекается рыбной ловлей. Настоящий рыбак – это человек эмоционально выдержанный, уважающий природу, логически думающий и физически подготовленный, то есть личность сильная духом и телом. </a:t>
            </a:r>
          </a:p>
        </p:txBody>
      </p:sp>
    </p:spTree>
    <p:extLst>
      <p:ext uri="{BB962C8B-B14F-4D97-AF65-F5344CB8AC3E}">
        <p14:creationId xmlns:p14="http://schemas.microsoft.com/office/powerpoint/2010/main" xmlns="" val="176748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674400"/>
            <a:ext cx="820891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Что такое рыбалка?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Рыбалка – древнейший вид охоты. В отличие от </a:t>
            </a:r>
            <a:r>
              <a:rPr lang="ru-RU" b="1" u="sng" dirty="0">
                <a:solidFill>
                  <a:srgbClr val="0070C0"/>
                </a:solidFill>
              </a:rPr>
              <a:t>рыболовства </a:t>
            </a:r>
            <a:r>
              <a:rPr lang="ru-RU" b="1" dirty="0">
                <a:solidFill>
                  <a:srgbClr val="0070C0"/>
                </a:solidFill>
              </a:rPr>
              <a:t>, рыбалка — это увлечение, вид </a:t>
            </a:r>
            <a:r>
              <a:rPr lang="ru-RU" b="1" u="sng" dirty="0">
                <a:solidFill>
                  <a:srgbClr val="0070C0"/>
                </a:solidFill>
              </a:rPr>
              <a:t>отдыха</a:t>
            </a:r>
            <a:r>
              <a:rPr lang="ru-RU" b="1" dirty="0">
                <a:solidFill>
                  <a:srgbClr val="0070C0"/>
                </a:solidFill>
              </a:rPr>
              <a:t>, </a:t>
            </a:r>
            <a:r>
              <a:rPr lang="ru-RU" b="1" u="sng" dirty="0">
                <a:solidFill>
                  <a:srgbClr val="0070C0"/>
                </a:solidFill>
              </a:rPr>
              <a:t>туризма</a:t>
            </a:r>
            <a:r>
              <a:rPr lang="ru-RU" b="1" dirty="0">
                <a:solidFill>
                  <a:srgbClr val="0070C0"/>
                </a:solidFill>
              </a:rPr>
              <a:t> и </a:t>
            </a:r>
            <a:r>
              <a:rPr lang="ru-RU" b="1" u="sng" dirty="0">
                <a:solidFill>
                  <a:srgbClr val="0070C0"/>
                </a:solidFill>
              </a:rPr>
              <a:t>спорта.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 Рыбалка бывает  летняя, </a:t>
            </a:r>
            <a:r>
              <a:rPr lang="ru-RU" b="1" u="sng" dirty="0">
                <a:solidFill>
                  <a:srgbClr val="0070C0"/>
                </a:solidFill>
              </a:rPr>
              <a:t>зимняя</a:t>
            </a:r>
            <a:r>
              <a:rPr lang="ru-RU" b="1" dirty="0">
                <a:solidFill>
                  <a:srgbClr val="0070C0"/>
                </a:solidFill>
              </a:rPr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70C0"/>
                </a:solidFill>
              </a:rPr>
              <a:t>Когда приходит суровая красавица зима, многие почитатели «зимней рыбалке» начинают готовить снасти  и выходить на лед. Конечно, для некоторой категории людей, рыбалка представляет одно из любимых занятий, которому они посвящают огромное количество времени. При этом как показывает практика, в нашей стране рыбалка пользуется популярностью не только в летнее время, но и в зимнее.   Легкий морозец румянит щеки, щиплет нос и придает заряд необыкновенной бодрости… Ух, красота! </a:t>
            </a:r>
            <a:r>
              <a:rPr lang="ru-RU" b="1" dirty="0">
                <a:solidFill>
                  <a:srgbClr val="0070C0"/>
                </a:solidFill>
                <a:hlinkClick r:id="rId3"/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95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Рыбалка – непростое дело, для неё понадобится много необходимых вещей. И прежде всего – снасти. В пословице говорится: «Плохая снасть отдохнуть не даст» .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Рыболовные снасти – это приспособления, которые помогают подманить рыбу, поймать и выудить из реки. Снасти бывают самые разнообразные, в разное время года применяют разные снасти, так же в определённых местах ловли и для определённых видов рыб выбирают соответствующие снасти. Но нас интересуют снасти для обычной рыбалки на озере Байкале с помощью удочки, сидя возле проруба.</a:t>
            </a:r>
          </a:p>
        </p:txBody>
      </p:sp>
    </p:spTree>
    <p:extLst>
      <p:ext uri="{BB962C8B-B14F-4D97-AF65-F5344CB8AC3E}">
        <p14:creationId xmlns:p14="http://schemas.microsoft.com/office/powerpoint/2010/main" xmlns="" val="2608488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0336" y="3915797"/>
            <a:ext cx="4176464" cy="2776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8622" y="404664"/>
            <a:ext cx="4355286" cy="28942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20465" y="3526331"/>
            <a:ext cx="3790502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00092" y="404664"/>
            <a:ext cx="41884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Этапы реализации</a:t>
            </a:r>
            <a:r>
              <a:rPr lang="ru-RU" sz="2400" b="1" dirty="0">
                <a:solidFill>
                  <a:srgbClr val="0070C0"/>
                </a:solidFill>
              </a:rPr>
              <a:t> 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1-й этап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 Постановка посильных задач, составление плана работы разработка  походного маршрута.</a:t>
            </a:r>
          </a:p>
        </p:txBody>
      </p:sp>
    </p:spTree>
    <p:extLst>
      <p:ext uri="{BB962C8B-B14F-4D97-AF65-F5344CB8AC3E}">
        <p14:creationId xmlns:p14="http://schemas.microsoft.com/office/powerpoint/2010/main" xmlns="" val="2795750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491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Краткосрочный проект  «Зимняя рыбалка»</vt:lpstr>
      <vt:lpstr>Слайд 2</vt:lpstr>
      <vt:lpstr>Слайд 3</vt:lpstr>
      <vt:lpstr>Слайд 4</vt:lpstr>
      <vt:lpstr>Постановка проблемы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РАБОТА</cp:lastModifiedBy>
  <cp:revision>152</cp:revision>
  <dcterms:created xsi:type="dcterms:W3CDTF">2021-03-13T13:51:17Z</dcterms:created>
  <dcterms:modified xsi:type="dcterms:W3CDTF">2022-11-16T04:57:08Z</dcterms:modified>
</cp:coreProperties>
</file>