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46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720079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№72 «Аленушка»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844824"/>
            <a:ext cx="6400800" cy="194421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Краткосрочный проект в средней группе №12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«23 февраля-день защитника отечества»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Выполнил воспитатель:</a:t>
            </a:r>
          </a:p>
          <a:p>
            <a:pPr algn="r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Ухинова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с. б</a:t>
            </a:r>
          </a:p>
        </p:txBody>
      </p:sp>
    </p:spTree>
    <p:extLst>
      <p:ext uri="{BB962C8B-B14F-4D97-AF65-F5344CB8AC3E}">
        <p14:creationId xmlns:p14="http://schemas.microsoft.com/office/powerpoint/2010/main" val="83201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3" y="378555"/>
            <a:ext cx="8015590" cy="610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57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741682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Краткосрочный проект для детей средней группы.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«23 февраля - День защитника Отечества»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Описание: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Данный проект, рассчитан на детей 4-5 лет, родителей, воспитателей ДОУ, руководителя по физической культуре. 23 февраля - это праздник мужества, отваги, самоотверженности. В этот день мы чествуем тех, кто героически защищал и защищает рубежи нашей Родины, кто хранит верность воинскому долгу. Благодаря им мы чувствуем уверенность, спокойствие, величие нашей страны.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Вид проекта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краткосрочный, творческий, групповой.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Тип проекта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социальный, игровой, познавательный.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Сроки реализации проекта: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с 15.02 по 20.02.2026г. 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Участники проекта: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воспитатели, дети, родители.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Возраст детей: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4 – 5 лет.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Эпиграф проекта: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Будем спать, друзья спокойно,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Наша армия сильна.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Ведь она во все года нам,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Очень сильно всем нужна!</a:t>
            </a:r>
          </a:p>
        </p:txBody>
      </p:sp>
    </p:spTree>
    <p:extLst>
      <p:ext uri="{BB962C8B-B14F-4D97-AF65-F5344CB8AC3E}">
        <p14:creationId xmlns:p14="http://schemas.microsoft.com/office/powerpoint/2010/main" val="3523043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06489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 проекта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Расширить представления детей о празднике День защитника Отечества, о Российской Армии.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детей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Образовательные: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Познакомить детей с историей возникновения праздника «День защитника Отечества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Дать знания детям о Российской армии, уточнить их представления о родах войск; о людях военных профессий.</a:t>
            </a: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азвивающие: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 коммуникативных навыков детей.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Способствовать развитию речи через выразительное чтение стихов. обогащать словарь новыми словами;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Способствовать развитию творческой инициативы и поисковой деятельности дошкольников.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Воспитательные: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Воспитывать чувство патриотизма у дошкольников.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Воспитывать чувство уважения к российскому воину.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Воспитывать чувство любви и гордости за свою страну.</a:t>
            </a:r>
          </a:p>
        </p:txBody>
      </p:sp>
    </p:spTree>
    <p:extLst>
      <p:ext uri="{BB962C8B-B14F-4D97-AF65-F5344CB8AC3E}">
        <p14:creationId xmlns:p14="http://schemas.microsoft.com/office/powerpoint/2010/main" val="96181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353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33</TotalTime>
  <Words>289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Franklin Gothic Book</vt:lpstr>
      <vt:lpstr>Franklin Gothic Medium</vt:lpstr>
      <vt:lpstr>Times New Roman</vt:lpstr>
      <vt:lpstr>Wingdings</vt:lpstr>
      <vt:lpstr>Углы</vt:lpstr>
      <vt:lpstr>Муниципальное бюджетное дошкольное образовательное учреждение детский сад №72 «Аленушка»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№72 «Аленушка»</dc:title>
  <dc:creator>exz</dc:creator>
  <cp:lastModifiedBy>snezhana1202@yandex.ru</cp:lastModifiedBy>
  <cp:revision>8</cp:revision>
  <dcterms:created xsi:type="dcterms:W3CDTF">2026-02-09T06:13:31Z</dcterms:created>
  <dcterms:modified xsi:type="dcterms:W3CDTF">2026-02-23T12:45:03Z</dcterms:modified>
</cp:coreProperties>
</file>