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3" r:id="rId7"/>
    <p:sldId id="265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5256584" cy="421721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«Синичкин день»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1628800"/>
            <a:ext cx="6020074" cy="4006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376333" cy="40322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4869160"/>
            <a:ext cx="627504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зимой. Пусть со всех  концов.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вам слетятся , как домой  ,стайки на крыльцо.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богаты их корма, горсть зерна нужна.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одна – и не страшна будет им зима.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Познавательно-продуктивный, групповой.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(2 недели).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воспитатель, родители.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1"/>
            <a:ext cx="6192688" cy="4349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их родителей экологической привычки подкармливать зимующих птиц в зимнее время, воспитание познавательного интереса, бережного отношения к зимующим птицам.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праздником «Синичкин день».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и обобщить знания детей о синицах и зимующих птицах – внешний вид, строение тела, способ передвижения, среда обитания.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речевую активность детей при описании зимующих птиц.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Научить заботиться о птицах в зимнее время.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познавательный интерес и бережное отношение к птицам.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получат знания об экологическом празднике «Синичкин день»;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Пополнят свои знания о зимующих птицах;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Расширять словарный запас;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Научаться заботиться о зимующих птицах;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Приобретут экологическую привычку подкармливать птиц зимой.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409220"/>
            <a:ext cx="1623131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34" y="274638"/>
            <a:ext cx="1254753" cy="825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36004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пор на Руси 12 ноября отмечается синичкин день или «Зиновий синичник» - день встречи зимующих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«Синичкин день»?  В народном календаре 12 ноября значится как день православного святого Зиновия Синичника. По народным приметам именно к этому времени синички предчувствуя зимние холода перелетали из лесов ближе к человеческому жилью, ожидая помощи от людей. Название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«синица» происходит вовсе не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оперения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птиц, как многие считают. Свое имя эти птицы получили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звонких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песен, которые напоминают перезвон колокольчика. На Зиновий-синичник детишки выбегали на улицу и зазывали синичек в гости.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78" t="18985" r="60877" b="9603"/>
          <a:stretch/>
        </p:blipFill>
        <p:spPr>
          <a:xfrm>
            <a:off x="5364088" y="1124744"/>
            <a:ext cx="244827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зимующими птицами прилетающими на участок.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/>
              <a:t>Синиченька-невеличенька</a:t>
            </a:r>
          </a:p>
          <a:p>
            <a:pPr marL="0" indent="0">
              <a:buNone/>
            </a:pPr>
            <a:r>
              <a:rPr lang="ru-RU" sz="2100" dirty="0"/>
              <a:t>Прилетай ты к нам</a:t>
            </a:r>
          </a:p>
          <a:p>
            <a:pPr marL="0" indent="0">
              <a:buNone/>
            </a:pPr>
            <a:r>
              <a:rPr lang="ru-RU" sz="2100" dirty="0"/>
              <a:t>Из чужих краев</a:t>
            </a:r>
          </a:p>
          <a:p>
            <a:endParaRPr lang="ru-RU" sz="2100" dirty="0"/>
          </a:p>
          <a:p>
            <a:pPr marL="0" indent="0">
              <a:buNone/>
            </a:pPr>
            <a:r>
              <a:rPr lang="ru-RU" sz="2100" dirty="0"/>
              <a:t>Принеси ты нам.</a:t>
            </a:r>
          </a:p>
          <a:p>
            <a:pPr marL="0" indent="0">
              <a:buNone/>
            </a:pPr>
            <a:r>
              <a:rPr lang="ru-RU" sz="2100" dirty="0"/>
              <a:t> Зиму снежную, зиму темную</a:t>
            </a:r>
          </a:p>
          <a:p>
            <a:pPr marL="0" indent="0">
              <a:buNone/>
            </a:pPr>
            <a:r>
              <a:rPr lang="ru-RU" sz="2100" dirty="0"/>
              <a:t>Синиченька-сестриченька</a:t>
            </a:r>
          </a:p>
          <a:p>
            <a:pPr marL="0" indent="0">
              <a:buNone/>
            </a:pPr>
            <a:r>
              <a:rPr lang="ru-RU" sz="2100" dirty="0"/>
              <a:t>Созывай снегирей</a:t>
            </a:r>
          </a:p>
          <a:p>
            <a:pPr marL="0" indent="0">
              <a:buNone/>
            </a:pPr>
            <a:r>
              <a:rPr lang="ru-RU" sz="2100" dirty="0"/>
              <a:t>И лети к нам скорей!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7377"/>
            <a:ext cx="4330824" cy="3672408"/>
          </a:xfrm>
        </p:spPr>
      </p:pic>
    </p:spTree>
    <p:extLst>
      <p:ext uri="{BB962C8B-B14F-4D97-AF65-F5344CB8AC3E}">
        <p14:creationId xmlns:p14="http://schemas.microsoft.com/office/powerpoint/2010/main" val="271090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Подружки – синички, мы лепили синичек.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8" b="16092"/>
          <a:stretch/>
        </p:blipFill>
        <p:spPr>
          <a:xfrm>
            <a:off x="1259632" y="1196752"/>
            <a:ext cx="6454477" cy="4501957"/>
          </a:xfrm>
        </p:spPr>
      </p:pic>
    </p:spTree>
    <p:extLst>
      <p:ext uri="{BB962C8B-B14F-4D97-AF65-F5344CB8AC3E}">
        <p14:creationId xmlns:p14="http://schemas.microsoft.com/office/powerpoint/2010/main" val="39067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синичек рисовали.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5"/>
            <a:ext cx="6768752" cy="41044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кормом для птиц.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2" y="1196752"/>
            <a:ext cx="3354359" cy="25358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Синица, синица,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тебе снится?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Зёрнышки, мошки,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хлебные крошки.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Синица, синица,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что-то снится?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Солнышко, речка,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с крылечком,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Антошка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И… хлебные крошки.</a:t>
            </a: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9074"/>
            <a:ext cx="3714257" cy="27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466728" cy="2736305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птицам зимовать,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птицам помогать!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Распилить я попросил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Досочку еловую,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 смастерил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Птичкину столовую. 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2756"/>
            <a:ext cx="3360373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9"/>
            <a:ext cx="3605741" cy="27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Развешивание кормушек.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6291"/>
            <a:ext cx="3360373" cy="25202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3528392" cy="2646294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076056" y="1600199"/>
            <a:ext cx="3610744" cy="3701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 пускай игрушки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сегодняшним деньком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вами сделаем кормушки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повесим за окном.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Нелегко зимою птицам,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в морозы много бед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милые синицы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Прилетайте на обед.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16320"/>
      </p:ext>
    </p:extLst>
  </p:cSld>
  <p:clrMapOvr>
    <a:masterClrMapping/>
  </p:clrMapOvr>
</p:sld>
</file>

<file path=ppt/theme/theme1.xml><?xml version="1.0" encoding="utf-8"?>
<a:theme xmlns:a="http://schemas.openxmlformats.org/drawingml/2006/main" name="1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завитушками и снежинками</Template>
  <TotalTime>120</TotalTime>
  <Words>413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1_NY_2010_3011</vt:lpstr>
      <vt:lpstr>Проект: «Синичкин день»</vt:lpstr>
      <vt:lpstr>Тип проекта: Познавательно-продуктивный, групповой. Продолжительность проекта: краткосрочный (2 недели). Участники проекта: дети старшей группы, воспитатель, родители.</vt:lpstr>
      <vt:lpstr>Презентация PowerPoint</vt:lpstr>
      <vt:lpstr>Знакомство с зимующими птицами прилетающими на участок.</vt:lpstr>
      <vt:lpstr>Подружки – синички, мы лепили синичек.</vt:lpstr>
      <vt:lpstr>Мы синичек рисовали.</vt:lpstr>
      <vt:lpstr>Знакомство с кормом для птиц.</vt:lpstr>
      <vt:lpstr>Изготовление кормушек.</vt:lpstr>
      <vt:lpstr>Развешивание кормушек.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«Синичкин день»</dc:title>
  <dc:subject>Шаблон оформления</dc:subject>
  <dc:creator>Пользователь</dc:creator>
  <cp:keywords/>
  <dc:description>Корпорация Майкрософт
Шаблон оформления</dc:description>
  <cp:lastModifiedBy>Пользователь</cp:lastModifiedBy>
  <cp:revision>10</cp:revision>
  <dcterms:created xsi:type="dcterms:W3CDTF">2025-12-07T06:36:05Z</dcterms:created>
  <dcterms:modified xsi:type="dcterms:W3CDTF">2025-12-07T08:36:09Z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