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59" r:id="rId10"/>
    <p:sldId id="260" r:id="rId11"/>
    <p:sldId id="261" r:id="rId12"/>
    <p:sldId id="262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7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2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1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2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2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9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1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2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65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6484"/>
            <a:ext cx="9144000" cy="122445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№72 «Аленушка»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027" y="0"/>
            <a:ext cx="11130455" cy="1965435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Муниципальное бюджетное дошкольное образовательное учреждение Детский сад №72 «Аленушка»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краткосрочного проекта: «День Космонавтики».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EBA87B-043E-67D5-A299-79F7B4B44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151" y="2044261"/>
            <a:ext cx="5318233" cy="44668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D78B30-606F-AB93-FCCC-2FFD0808A43F}"/>
              </a:ext>
            </a:extLst>
          </p:cNvPr>
          <p:cNvSpPr txBox="1"/>
          <p:nvPr/>
        </p:nvSpPr>
        <p:spPr>
          <a:xfrm>
            <a:off x="273268" y="438155"/>
            <a:ext cx="115403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С.П. Королёв </a:t>
            </a:r>
          </a:p>
          <a:p>
            <a:r>
              <a:rPr lang="ru-RU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Павлович Королёв - ученый, работавший в области ракетной и ракетно-космической техники. С.П. Королёв — выдающийся конструктор. Он по праву является отцом отечественной ракетно-космической техники, обеспечившей стратегический паритет и сделавшей наше государство передовой ракетно-космической державой.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413758D2-5BBB-3054-0F54-A1360EB4E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48" y="272349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58CE2C7E-0902-E607-C9D2-DB4DCA28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68" y="2069370"/>
            <a:ext cx="4001157" cy="451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851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7A7E5E-A59F-715D-1B81-C462F4AB8F02}"/>
              </a:ext>
            </a:extLst>
          </p:cNvPr>
          <p:cNvSpPr txBox="1"/>
          <p:nvPr/>
        </p:nvSpPr>
        <p:spPr>
          <a:xfrm>
            <a:off x="283778" y="336780"/>
            <a:ext cx="115403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Вот она космическая ракета, впервые полетевшая в космос. Она громадная: ее рост - почти 90 м, по сравнению с ней машины и люди как жители сказочной страны маленькие. Это самый быстрый вид транспорта на Земле благодаря реактивному двигателю.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3010C47D-CB8C-0A3F-284A-FF2EB867D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3" y="2060028"/>
            <a:ext cx="6579476" cy="459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87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4D9936-DCC6-E102-D8AE-A6DE22AD9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346841"/>
            <a:ext cx="10962289" cy="61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13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03D262-D912-2A36-AFDC-8E5618EF9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04799"/>
            <a:ext cx="4519449" cy="60854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BC4F49-EE5E-E513-5196-63F67C639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84" y="304799"/>
            <a:ext cx="4519449" cy="608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90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427A96-27F4-D8E5-283B-6D5BAD8AF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81" y="296917"/>
            <a:ext cx="4316467" cy="6264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CE379D-8AC0-CEF9-EAD5-273053362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401" y="296917"/>
            <a:ext cx="3857625" cy="626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61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336CF3-EBDB-AADE-BF87-DAF602A65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81" y="641131"/>
            <a:ext cx="3083719" cy="5339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E5C7A1-7DDA-3C22-73E0-B8C0511D0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257" y="641131"/>
            <a:ext cx="3083719" cy="53392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F51A0B-A5EA-E64A-4B0F-EBAC8240A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733" y="641131"/>
            <a:ext cx="3223391" cy="533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1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E888CB-D00E-54C2-7281-CF3E32EC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3" y="378372"/>
            <a:ext cx="5143500" cy="5917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284FE7-E19C-35E0-0774-3630C09F4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19" y="378372"/>
            <a:ext cx="5143500" cy="59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2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146403-CEDF-BD15-1F49-2B3DAED82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54" y="252248"/>
            <a:ext cx="5143500" cy="61380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3F2B0C-010A-BFDD-4F16-6073EA5EA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2248"/>
            <a:ext cx="5370786" cy="613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05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87EE9E-50A0-E3E2-3575-4E6BE46A9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0207"/>
            <a:ext cx="9144000" cy="63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1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E2E830-800C-1B08-CA89-D6089CB67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67862"/>
            <a:ext cx="9144000" cy="59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3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04CD32-F4CC-8F48-2537-075C05A22BA2}"/>
              </a:ext>
            </a:extLst>
          </p:cNvPr>
          <p:cNvSpPr txBox="1"/>
          <p:nvPr/>
        </p:nvSpPr>
        <p:spPr>
          <a:xfrm>
            <a:off x="630621" y="451945"/>
            <a:ext cx="472965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</a:t>
            </a:r>
            <a:r>
              <a:rPr lang="ru-RU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дети.</a:t>
            </a:r>
          </a:p>
          <a:p>
            <a:r>
              <a:rPr lang="ru-RU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</a:t>
            </a:r>
            <a:r>
              <a:rPr lang="ru-RU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средняя группа Проблема, на решение которой направлен проект: незнание детей о российском празднике – День космонавтики, о дате первого полета в космос Юрия Алексеевича Гагарина</a:t>
            </a:r>
          </a:p>
          <a:p>
            <a:endParaRPr lang="ru-RU" sz="20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проблемы</a:t>
            </a:r>
            <a:r>
              <a:rPr lang="ru-RU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AutoNum type="arabicPeriod"/>
            </a:pPr>
            <a:r>
              <a:rPr lang="ru-RU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внимание родителей к российскому празднику – День космонавтики. </a:t>
            </a:r>
          </a:p>
          <a:p>
            <a:pPr marL="342900" indent="-342900">
              <a:buAutoNum type="arabicPeriod"/>
            </a:pPr>
            <a:r>
              <a:rPr lang="ru-RU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знание детей о существовании праздника в России – День космонавтики, о первом полете в космос и первом космонавте – Юрии Алексеевиче Гагарине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68BFDB-28BF-0192-7104-DD3415106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34" y="800019"/>
            <a:ext cx="6169573" cy="48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60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6BFE5D-7C68-472B-C57B-33145A4E4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73" y="475592"/>
            <a:ext cx="3857625" cy="59068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28D8B8-3E3A-BF86-A595-B2C281DEC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027" y="475592"/>
            <a:ext cx="6385199" cy="59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84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01EA59-8069-F648-53DE-3126F7BC5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6" y="252248"/>
            <a:ext cx="11225048" cy="632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9918F3-37EB-421A-C8C5-46DC0778DFEE}"/>
              </a:ext>
            </a:extLst>
          </p:cNvPr>
          <p:cNvSpPr txBox="1"/>
          <p:nvPr/>
        </p:nvSpPr>
        <p:spPr>
          <a:xfrm>
            <a:off x="336331" y="1228397"/>
            <a:ext cx="1151933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Уточнять и углублять представления о планете Земля, космосе, вселенной, космическом транспорте. </a:t>
            </a:r>
          </a:p>
          <a:p>
            <a:endParaRPr lang="ru-RU" sz="28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8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Расширять знания детей о государственных праздниках. Рассказать детям о Ю. Гагарине и других первооткрывателях космического пространства. Воспитывать уважение к людям отважной профессии, космонавт. Развивать память, внимание, творческое рассказывание. Учить детей фантазировать и мечтать. Вызвать, чувство гордости за свою страну </a:t>
            </a:r>
            <a:r>
              <a:rPr lang="ru-RU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45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193C89-AFB9-F771-4FD3-BD5F39E99BC8}"/>
              </a:ext>
            </a:extLst>
          </p:cNvPr>
          <p:cNvSpPr txBox="1"/>
          <p:nvPr/>
        </p:nvSpPr>
        <p:spPr>
          <a:xfrm>
            <a:off x="1177158" y="366623"/>
            <a:ext cx="983768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В период смены общественных информаций нарушается преемственность поколений в воспитании детей и прежде всего нравственного опыта. Дети мало знают о празднике День космонавтики, почему он существует, и кто первым совершил полет. Дошкольники не испытывают чувство гордости за Родину.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Актуальность данного проекта обусловлена еще и тем, что космос – это обширная тема для исследовательской деятельности, которая вызывает интерес у детей как всё неведомое, непонятное. Комплексная работа в рамках проекта даёт возможность многосторонне развивать личность дошкольников: дети рисуют, лепят, конструируют, учатся считать, закрепляют геометрические фигуры. 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5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1C7028-BB11-0F93-5493-7F81BFD198E0}"/>
              </a:ext>
            </a:extLst>
          </p:cNvPr>
          <p:cNvSpPr txBox="1"/>
          <p:nvPr/>
        </p:nvSpPr>
        <p:spPr>
          <a:xfrm>
            <a:off x="1024759" y="884505"/>
            <a:ext cx="1014248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buNone/>
            </a:pP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дети узнают много новой информации о космосе, о профессии космонавт, о празднике «День космонавтики». Мечты детей стать космонавтами не так актуальны в наше время. Дети разовьют свои способности, которые проявятся в умении экспериментировать, анализировать, делать выводы.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Появиться </a:t>
            </a:r>
            <a:r>
              <a:rPr lang="ru-RU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аинтересованность детей в получении знаний о космосе, их познавательной активности: захотят вместе с родителями находить информацию по теме, рассказывать и делиться своими знаниями с другими детьми в детском саду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348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FA1FC0-0DD9-F22B-61C7-5675218811D4}"/>
              </a:ext>
            </a:extLst>
          </p:cNvPr>
          <p:cNvSpPr txBox="1"/>
          <p:nvPr/>
        </p:nvSpPr>
        <p:spPr>
          <a:xfrm>
            <a:off x="472965" y="196903"/>
            <a:ext cx="11456276" cy="4683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1-й этап (подготовительный)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актуальности и темы будущего проекта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 изучение методической литературы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цели и задач.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по взаимодействию и реализации проекта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 проекта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 среды: подбор материала, атрибутов, иллюстрации и фотографии о космосе, художественной литературы, игр по данной теме.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5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A3FB54-0F1A-E4FB-0F1A-C47C70280487}"/>
              </a:ext>
            </a:extLst>
          </p:cNvPr>
          <p:cNvSpPr txBox="1"/>
          <p:nvPr/>
        </p:nvSpPr>
        <p:spPr>
          <a:xfrm>
            <a:off x="325820" y="312537"/>
            <a:ext cx="1133015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2-й этап (основной)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работы: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Опрос детей: «Что такое космос», «Какой праздник и почему отмечает наша страна 12 апреля?»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беседы: «Космос»,</a:t>
            </a:r>
            <a:r>
              <a:rPr lang="ru-RU" sz="2000" b="0" i="1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Первый космонавт на Земле», «Профессия — космонавт»</a:t>
            </a:r>
            <a:r>
              <a:rPr lang="ru-RU" sz="2000" b="0" i="1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 презентации «День космонавтики»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– рассуждение «Что я могу увидеть в космосе!».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 «Разрезанные картинки» 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 «5.4.3.2.1-пуск»,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 «Что есть в космосе».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 «Ракета», «Космонавты»,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«Солнечный лучик», «Солнышко и дождик».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развитие: аппликация «Ракеты и кометы», аппликация «Ракета».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ФЭМП «Выложи и сосчитай».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Самостоятельное художественное творчество.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альбома «Детям о космосе».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36692-95C4-246C-119E-5EF050876FFE}"/>
              </a:ext>
            </a:extLst>
          </p:cNvPr>
          <p:cNvSpPr txBox="1"/>
          <p:nvPr/>
        </p:nvSpPr>
        <p:spPr>
          <a:xfrm>
            <a:off x="325820" y="5021518"/>
            <a:ext cx="111830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3-й этап (заключительный)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 детей и родителей «Космические фантазии», создание альбома для рассматривания.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587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88E210-20F0-E7DF-8879-5B855E42F0A2}"/>
              </a:ext>
            </a:extLst>
          </p:cNvPr>
          <p:cNvSpPr txBox="1"/>
          <p:nvPr/>
        </p:nvSpPr>
        <p:spPr>
          <a:xfrm>
            <a:off x="425669" y="301445"/>
            <a:ext cx="11303876" cy="4452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проектной деятельности: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 над проектом: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расширены и систематизированы знания детей о </a:t>
            </a: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российском праздника «День космонавтики», о космосе, космонавтах и первом полете Юрия Алексеевича Гагарина.</a:t>
            </a:r>
          </a:p>
          <a:p>
            <a:pPr marL="457200" algn="just">
              <a:spcBef>
                <a:spcPts val="150"/>
              </a:spcBef>
              <a:spcAft>
                <a:spcPts val="150"/>
              </a:spcAft>
            </a:pP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ctr">
              <a:buNone/>
            </a:pPr>
            <a:r>
              <a:rPr lang="ru-RU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дети узнали много новой информации о космосе, о профессии космонавт, о празднике «День космонавтики». Появилась </a:t>
            </a:r>
            <a:r>
              <a:rPr lang="ru-RU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аинтересованность детей темой о космосе, их познавательная активность.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6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650801-5B2B-A0EF-D889-079A162615CD}"/>
              </a:ext>
            </a:extLst>
          </p:cNvPr>
          <p:cNvSpPr txBox="1"/>
          <p:nvPr/>
        </p:nvSpPr>
        <p:spPr>
          <a:xfrm>
            <a:off x="430924" y="405438"/>
            <a:ext cx="112881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Люди всегда мечтали о космосе, их манили дальние просторы, звезды, они хотели знать, есть ли жизнь на других планетах, побывать в космических далях.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5D501D2F-BC35-46CA-5B04-1DF77056F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0" y="1713186"/>
            <a:ext cx="10247587" cy="48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945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167</TotalTime>
  <Words>764</Words>
  <Application>Microsoft Office PowerPoint</Application>
  <PresentationFormat>Широкоэкранный</PresentationFormat>
  <Paragraphs>56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Corbel</vt:lpstr>
      <vt:lpstr>Times New Roman</vt:lpstr>
      <vt:lpstr>Wingdings</vt:lpstr>
      <vt:lpstr>Окаймление</vt:lpstr>
      <vt:lpstr>Муниципальное бюджетное дошкольное образовательное учреждение детский сад №72 «Аленушка»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snezhana1202@yandex.ru</cp:lastModifiedBy>
  <cp:revision>26</cp:revision>
  <dcterms:created xsi:type="dcterms:W3CDTF">2025-07-23T00:59:00Z</dcterms:created>
  <dcterms:modified xsi:type="dcterms:W3CDTF">2026-04-14T09:29:39Z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53D98EA922644B478A13410A32A3BB50_13</vt:lpwstr>
  </property>
  <property fmtid="{D5CDD505-2E9C-101B-9397-08002B2CF9AE}" pid="3" name="KSOProductBuildVer">
    <vt:lpwstr>2052-12.1.0.21915</vt:lpwstr>
  </property>
</Properties>
</file>