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4" r:id="rId5"/>
    <p:sldId id="263" r:id="rId6"/>
    <p:sldId id="258" r:id="rId7"/>
    <p:sldId id="259" r:id="rId8"/>
    <p:sldId id="265" r:id="rId9"/>
    <p:sldId id="260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FC3-11D0-422D-ACEE-C564DC18A9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F2BD-B398-417C-9E99-64C559EE1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FC3-11D0-422D-ACEE-C564DC18A9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F2BD-B398-417C-9E99-64C559EE1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FC3-11D0-422D-ACEE-C564DC18A9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F2BD-B398-417C-9E99-64C559EE1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FC3-11D0-422D-ACEE-C564DC18A9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F2BD-B398-417C-9E99-64C559EE1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FC3-11D0-422D-ACEE-C564DC18A9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F2BD-B398-417C-9E99-64C559EE1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FC3-11D0-422D-ACEE-C564DC18A9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F2BD-B398-417C-9E99-64C559EE1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FC3-11D0-422D-ACEE-C564DC18A9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F2BD-B398-417C-9E99-64C559EE1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FC3-11D0-422D-ACEE-C564DC18A9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F2BD-B398-417C-9E99-64C559EE1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FC3-11D0-422D-ACEE-C564DC18A9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F2BD-B398-417C-9E99-64C559EE1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FC3-11D0-422D-ACEE-C564DC18A9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F2BD-B398-417C-9E99-64C559EE1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CFC3-11D0-422D-ACEE-C564DC18A9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BF2BD-B398-417C-9E99-64C559EE1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CFC3-11D0-422D-ACEE-C564DC18A955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BF2BD-B398-417C-9E99-64C559EE1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440538_6-p-fon-dlya-prezentatsii-pro-zimu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064896" cy="3816424"/>
          </a:xfrm>
        </p:spPr>
        <p:txBody>
          <a:bodyPr>
            <a:normAutofit lnSpcReduction="10000"/>
          </a:bodyPr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err="1" smtClean="0">
                <a:solidFill>
                  <a:srgbClr val="7030A0"/>
                </a:solidFill>
              </a:rPr>
              <a:t>Фотоотчёт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о проведении акции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«Сохраним леса Байкала»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«Не рубите ёлочку»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endParaRPr lang="ru-RU" sz="2000" b="1" dirty="0">
              <a:solidFill>
                <a:srgbClr val="7030A0"/>
              </a:solidFill>
            </a:endParaRP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Составил презентацию </a:t>
            </a:r>
          </a:p>
          <a:p>
            <a:r>
              <a:rPr lang="ru-RU" sz="2000" b="1" dirty="0" err="1" smtClean="0">
                <a:solidFill>
                  <a:srgbClr val="7030A0"/>
                </a:solidFill>
              </a:rPr>
              <a:t>воспитатель:Казанцева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Н.Н.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611560" y="0"/>
            <a:ext cx="8532440" cy="2132856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Муниципальное бюджетное дошкольное образовательное учреждение </a:t>
            </a:r>
            <a:r>
              <a:rPr lang="ru-RU" b="1" dirty="0" err="1" smtClean="0">
                <a:solidFill>
                  <a:srgbClr val="0070C0"/>
                </a:solidFill>
              </a:rPr>
              <a:t>детскийсад</a:t>
            </a:r>
            <a:r>
              <a:rPr lang="ru-RU" b="1" dirty="0" smtClean="0">
                <a:solidFill>
                  <a:srgbClr val="0070C0"/>
                </a:solidFill>
              </a:rPr>
              <a:t> №72 «</a:t>
            </a:r>
            <a:r>
              <a:rPr lang="ru-RU" b="1" dirty="0" err="1" smtClean="0">
                <a:solidFill>
                  <a:srgbClr val="0070C0"/>
                </a:solidFill>
              </a:rPr>
              <a:t>Аленушка</a:t>
            </a:r>
            <a:r>
              <a:rPr lang="ru-RU" b="1" dirty="0" smtClean="0">
                <a:solidFill>
                  <a:srgbClr val="0070C0"/>
                </a:solidFill>
              </a:rPr>
              <a:t>» комбинированного вида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г. Улан –Удэ Республика Бурятия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440538_6-p-fon-dlya-prezentatsii-pro-zimu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467544" y="0"/>
            <a:ext cx="7704856" cy="144016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Елочки выполненные из снега   тоже могут украсить наш Новогодний праздник.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7650" name="Picture 2" descr="C:\Users\РАБОТА\Documents\фото участка 19г\IMG_3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096344" cy="3894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3" descr="C:\Users\РАБОТА\Documents\фото участка 19г\IMG_39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3608556" cy="2574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2" name="Picture 4" descr="C:\Users\РАБОТА\Documents\фото участка 19г\IMG_39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484784"/>
            <a:ext cx="3168352" cy="2112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440538_6-p-fon-dlya-prezentatsii-pro-zimu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dirty="0"/>
              <a:t> 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51520" y="1052736"/>
            <a:ext cx="7416824" cy="5544616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3568" y="1162730"/>
            <a:ext cx="64807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Хорошо когда на Новый год в каждом доме, в детских садах, на площадях сверкают нарядные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ёлочки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Для Новогоднего праздника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ёлочки вырубают в лесу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 через несколько дней выбрасывают. Что можно придумать, чтобы в Новый год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ёлочка была в каждом доме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 вместе с тем леса оставались не вырубленными.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440538_6-p-fon-dlya-prezentatsii-pro-zimu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956" y="0"/>
            <a:ext cx="9247956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539552" y="1052736"/>
            <a:ext cx="7560840" cy="1296144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Мы подумали с детьми и решили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24944"/>
            <a:ext cx="6912768" cy="3263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440538_6-p-fon-dlya-prezentatsii-pro-zimu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20216"/>
          <a:stretch>
            <a:fillRect/>
          </a:stretch>
        </p:blipFill>
        <p:spPr bwMode="auto">
          <a:xfrm>
            <a:off x="179512" y="4077072"/>
            <a:ext cx="4392488" cy="254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3656" y="4077072"/>
            <a:ext cx="4260344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r="18908"/>
          <a:stretch>
            <a:fillRect/>
          </a:stretch>
        </p:blipFill>
        <p:spPr bwMode="auto">
          <a:xfrm>
            <a:off x="179512" y="980728"/>
            <a:ext cx="4464496" cy="2543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Блок-схема: перфолента 7"/>
          <p:cNvSpPr/>
          <p:nvPr/>
        </p:nvSpPr>
        <p:spPr>
          <a:xfrm>
            <a:off x="5292080" y="1124744"/>
            <a:ext cx="3384376" cy="2016224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Нарисовали запрещающие знаки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440538_6-p-fon-dlya-prezentatsii-pro-zimu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956" y="0"/>
            <a:ext cx="9247956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139952" cy="284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501008"/>
            <a:ext cx="3840580" cy="2875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Блок-схема: перфолента 7"/>
          <p:cNvSpPr/>
          <p:nvPr/>
        </p:nvSpPr>
        <p:spPr>
          <a:xfrm>
            <a:off x="467544" y="692696"/>
            <a:ext cx="4968552" cy="2592288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11560" y="1325039"/>
            <a:ext cx="468052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 леса – не губи.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Мало леса – береги.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 леса – посади!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440538_6-p-fon-dlya-prezentatsii-pro-zimu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744416" cy="2730504"/>
          </a:xfrm>
          <a:prstGeom prst="round2DiagRect">
            <a:avLst>
              <a:gd name="adj1" fmla="val 16667"/>
              <a:gd name="adj2" fmla="val 614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340768"/>
            <a:ext cx="3561090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93096"/>
            <a:ext cx="3794125" cy="2251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1" name="Picture 5" descr="C:\Temp\Rar$DIa1676.30286\16399743778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21088"/>
            <a:ext cx="4404360" cy="2250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Блок-схема: перфолента 8"/>
          <p:cNvSpPr/>
          <p:nvPr/>
        </p:nvSpPr>
        <p:spPr>
          <a:xfrm>
            <a:off x="611560" y="0"/>
            <a:ext cx="7920880" cy="126876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мы с детьми нарисовали запрещающие знаки с елочками и раздали  взрослым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440538_6-p-fon-dlya-prezentatsii-pro-zimu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501008"/>
            <a:ext cx="3168353" cy="2882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4"/>
            <a:ext cx="3779465" cy="2838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Блок-схема: перфолента 7"/>
          <p:cNvSpPr/>
          <p:nvPr/>
        </p:nvSpPr>
        <p:spPr>
          <a:xfrm>
            <a:off x="4932040" y="764704"/>
            <a:ext cx="3888432" cy="180020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Дома вместе с родителями придумали  для  красавицы елочки елочные игрушки,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440538_6-p-fon-dlya-prezentatsii-pro-zimu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19579"/>
          <a:stretch>
            <a:fillRect/>
          </a:stretch>
        </p:blipFill>
        <p:spPr bwMode="auto">
          <a:xfrm>
            <a:off x="539552" y="3573016"/>
            <a:ext cx="4427537" cy="2759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96752"/>
            <a:ext cx="3240360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Блок-схема: перфолента 6"/>
          <p:cNvSpPr/>
          <p:nvPr/>
        </p:nvSpPr>
        <p:spPr>
          <a:xfrm>
            <a:off x="251520" y="476672"/>
            <a:ext cx="5040560" cy="288032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Придумали сказку  «Ну рубите ёлочку»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Повесили  ёлочные украшения на елочку. Пусть все кто зайдёт в лес и встретит там ёлочку с нашими украшениями. Этот человек поймет, что ёлочки нужны не только животным ,но и нам детям.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440538_6-p-fon-dlya-prezentatsii-pro-zimu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73016"/>
            <a:ext cx="2179191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980728"/>
            <a:ext cx="2395215" cy="2613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Блок-схема: перфолента 7"/>
          <p:cNvSpPr/>
          <p:nvPr/>
        </p:nvSpPr>
        <p:spPr>
          <a:xfrm>
            <a:off x="3491880" y="188640"/>
            <a:ext cx="5652120" cy="2592288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563888" y="831195"/>
            <a:ext cx="55801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все таки Надежда есть, что люди может не все, но все таки прислушаться к нашему совету и не будут губить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ёлочки.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150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РАБОТА</dc:creator>
  <cp:lastModifiedBy>Татьяна</cp:lastModifiedBy>
  <cp:revision>35</cp:revision>
  <dcterms:created xsi:type="dcterms:W3CDTF">2021-12-20T04:16:01Z</dcterms:created>
  <dcterms:modified xsi:type="dcterms:W3CDTF">2024-11-25T14:06:30Z</dcterms:modified>
</cp:coreProperties>
</file>