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7" r:id="rId4"/>
    <p:sldId id="264" r:id="rId5"/>
    <p:sldId id="263" r:id="rId6"/>
    <p:sldId id="258" r:id="rId7"/>
    <p:sldId id="259" r:id="rId8"/>
    <p:sldId id="265" r:id="rId9"/>
    <p:sldId id="260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64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ECFC3-11D0-422D-ACEE-C564DC18A955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BF2BD-B398-417C-9E99-64C559EE16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ECFC3-11D0-422D-ACEE-C564DC18A955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BF2BD-B398-417C-9E99-64C559EE16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ECFC3-11D0-422D-ACEE-C564DC18A955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BF2BD-B398-417C-9E99-64C559EE16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ECFC3-11D0-422D-ACEE-C564DC18A955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BF2BD-B398-417C-9E99-64C559EE16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ECFC3-11D0-422D-ACEE-C564DC18A955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BF2BD-B398-417C-9E99-64C559EE16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ECFC3-11D0-422D-ACEE-C564DC18A955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BF2BD-B398-417C-9E99-64C559EE16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ECFC3-11D0-422D-ACEE-C564DC18A955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BF2BD-B398-417C-9E99-64C559EE16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ECFC3-11D0-422D-ACEE-C564DC18A955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BF2BD-B398-417C-9E99-64C559EE16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ECFC3-11D0-422D-ACEE-C564DC18A955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BF2BD-B398-417C-9E99-64C559EE16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ECFC3-11D0-422D-ACEE-C564DC18A955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BF2BD-B398-417C-9E99-64C559EE16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ECFC3-11D0-422D-ACEE-C564DC18A955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BF2BD-B398-417C-9E99-64C559EE16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ECFC3-11D0-422D-ACEE-C564DC18A955}" type="datetimeFigureOut">
              <a:rPr lang="ru-RU" smtClean="0"/>
              <a:pPr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BF2BD-B398-417C-9E99-64C559EE16D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440538_6-p-fon-dlya-prezentatsii-pro-zimu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47956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780928"/>
            <a:ext cx="8064896" cy="3816424"/>
          </a:xfrm>
        </p:spPr>
        <p:txBody>
          <a:bodyPr>
            <a:normAutofit lnSpcReduction="10000"/>
          </a:bodyPr>
          <a:lstStyle/>
          <a:p>
            <a:endParaRPr lang="ru-RU" b="1" dirty="0" smtClean="0">
              <a:solidFill>
                <a:srgbClr val="7030A0"/>
              </a:solidFill>
            </a:endParaRPr>
          </a:p>
          <a:p>
            <a:r>
              <a:rPr lang="ru-RU" b="1" dirty="0" err="1" smtClean="0">
                <a:solidFill>
                  <a:srgbClr val="7030A0"/>
                </a:solidFill>
              </a:rPr>
              <a:t>Фотоотчёт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>
                <a:solidFill>
                  <a:srgbClr val="7030A0"/>
                </a:solidFill>
              </a:rPr>
              <a:t>о проведении акции </a:t>
            </a:r>
            <a:endParaRPr lang="ru-RU" b="1" dirty="0" smtClean="0">
              <a:solidFill>
                <a:srgbClr val="7030A0"/>
              </a:solidFill>
            </a:endParaRPr>
          </a:p>
          <a:p>
            <a:r>
              <a:rPr lang="ru-RU" b="1" dirty="0" smtClean="0">
                <a:solidFill>
                  <a:srgbClr val="7030A0"/>
                </a:solidFill>
              </a:rPr>
              <a:t>«Сохраним леса Байкала»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«Не рубите ёлочку»</a:t>
            </a:r>
          </a:p>
          <a:p>
            <a:endParaRPr lang="ru-RU" sz="2000" b="1" dirty="0" smtClean="0">
              <a:solidFill>
                <a:srgbClr val="7030A0"/>
              </a:solidFill>
            </a:endParaRPr>
          </a:p>
          <a:p>
            <a:endParaRPr lang="ru-RU" sz="2000" b="1" dirty="0">
              <a:solidFill>
                <a:srgbClr val="7030A0"/>
              </a:solidFill>
            </a:endParaRPr>
          </a:p>
          <a:p>
            <a:endParaRPr lang="ru-RU" sz="2000" b="1" dirty="0" smtClean="0">
              <a:solidFill>
                <a:srgbClr val="7030A0"/>
              </a:solidFill>
            </a:endParaRPr>
          </a:p>
          <a:p>
            <a:r>
              <a:rPr lang="ru-RU" sz="2000" b="1" dirty="0" smtClean="0">
                <a:solidFill>
                  <a:srgbClr val="7030A0"/>
                </a:solidFill>
              </a:rPr>
              <a:t>Составил презентацию </a:t>
            </a:r>
          </a:p>
          <a:p>
            <a:r>
              <a:rPr lang="ru-RU" sz="2000" b="1" dirty="0" err="1" smtClean="0">
                <a:solidFill>
                  <a:srgbClr val="7030A0"/>
                </a:solidFill>
              </a:rPr>
              <a:t>воспитатель:Казанцева</a:t>
            </a:r>
            <a:r>
              <a:rPr lang="ru-RU" sz="2000" b="1" dirty="0" smtClean="0">
                <a:solidFill>
                  <a:srgbClr val="7030A0"/>
                </a:solidFill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</a:rPr>
              <a:t>Н.Н.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7" name="Блок-схема: перфолента 6"/>
          <p:cNvSpPr/>
          <p:nvPr/>
        </p:nvSpPr>
        <p:spPr>
          <a:xfrm>
            <a:off x="611560" y="0"/>
            <a:ext cx="8532440" cy="2132856"/>
          </a:xfrm>
          <a:prstGeom prst="flowChartPunchedTap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Муниципальное бюджетное дошкольное образовательное учреждение </a:t>
            </a:r>
            <a:r>
              <a:rPr lang="ru-RU" b="1" dirty="0" err="1" smtClean="0">
                <a:solidFill>
                  <a:srgbClr val="0070C0"/>
                </a:solidFill>
              </a:rPr>
              <a:t>детскийсад</a:t>
            </a:r>
            <a:r>
              <a:rPr lang="ru-RU" b="1" dirty="0" smtClean="0">
                <a:solidFill>
                  <a:srgbClr val="0070C0"/>
                </a:solidFill>
              </a:rPr>
              <a:t> №72 «</a:t>
            </a:r>
            <a:r>
              <a:rPr lang="ru-RU" b="1" dirty="0" err="1" smtClean="0">
                <a:solidFill>
                  <a:srgbClr val="0070C0"/>
                </a:solidFill>
              </a:rPr>
              <a:t>Аленушка</a:t>
            </a:r>
            <a:r>
              <a:rPr lang="ru-RU" b="1" dirty="0" smtClean="0">
                <a:solidFill>
                  <a:srgbClr val="0070C0"/>
                </a:solidFill>
              </a:rPr>
              <a:t>» комбинированного вида 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г. Улан –Удэ Республика Бурятия</a:t>
            </a:r>
            <a:br>
              <a:rPr lang="ru-RU" b="1" dirty="0" smtClean="0">
                <a:solidFill>
                  <a:srgbClr val="0070C0"/>
                </a:solidFill>
              </a:rPr>
            </a:b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catherineasquithgallery.com/uploads/posts/2021-02/1613440538_6-p-fon-dlya-prezentatsii-pro-zimu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47956" cy="6858000"/>
          </a:xfrm>
          <a:prstGeom prst="rect">
            <a:avLst/>
          </a:prstGeom>
          <a:noFill/>
        </p:spPr>
      </p:pic>
      <p:sp>
        <p:nvSpPr>
          <p:cNvPr id="5" name="Блок-схема: перфолента 4"/>
          <p:cNvSpPr/>
          <p:nvPr/>
        </p:nvSpPr>
        <p:spPr>
          <a:xfrm>
            <a:off x="467544" y="0"/>
            <a:ext cx="7704856" cy="1440160"/>
          </a:xfrm>
          <a:prstGeom prst="flowChartPunchedTap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Елочки выполненные из снега   тоже могут украсить наш Новогодний праздник.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27650" name="Picture 2" descr="C:\Users\РАБОТА\Documents\фото участка 19г\IMG_39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564904"/>
            <a:ext cx="3096344" cy="38941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7651" name="Picture 3" descr="C:\Users\РАБОТА\Documents\фото участка 19г\IMG_39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4005064"/>
            <a:ext cx="3608556" cy="25741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7652" name="Picture 4" descr="C:\Users\РАБОТА\Documents\фото участка 19г\IMG_398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1484784"/>
            <a:ext cx="3168352" cy="21122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catherineasquithgallery.com/uploads/posts/2021-02/1613440538_6-p-fon-dlya-prezentatsii-pro-zimu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47956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>
              <a:buNone/>
            </a:pPr>
            <a:r>
              <a:rPr lang="ru-RU" dirty="0"/>
              <a:t> </a:t>
            </a:r>
          </a:p>
        </p:txBody>
      </p:sp>
      <p:sp>
        <p:nvSpPr>
          <p:cNvPr id="6" name="Блок-схема: перфолента 5"/>
          <p:cNvSpPr/>
          <p:nvPr/>
        </p:nvSpPr>
        <p:spPr>
          <a:xfrm>
            <a:off x="251520" y="1052736"/>
            <a:ext cx="7416824" cy="5544616"/>
          </a:xfrm>
          <a:prstGeom prst="flowChartPunchedTap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683568" y="1162730"/>
            <a:ext cx="648072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>
              <a:solidFill>
                <a:srgbClr val="11111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Хорошо когда на Новый год в каждом доме, в детских садах, на площадях сверкают нарядные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ёлочки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Для Новогоднего праздника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ёлочки вырубают в лесу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а через несколько дней выбрасывают. Что можно придумать, чтобы в Новый год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ёлочка была в каждом доме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и вместе с тем леса оставались не вырубленными.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catherineasquithgallery.com/uploads/posts/2021-02/1613440538_6-p-fon-dlya-prezentatsii-pro-zimu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3956" y="0"/>
            <a:ext cx="9247956" cy="6858000"/>
          </a:xfrm>
          <a:prstGeom prst="rect">
            <a:avLst/>
          </a:prstGeom>
          <a:noFill/>
        </p:spPr>
      </p:pic>
      <p:sp>
        <p:nvSpPr>
          <p:cNvPr id="5" name="Блок-схема: перфолента 4"/>
          <p:cNvSpPr/>
          <p:nvPr/>
        </p:nvSpPr>
        <p:spPr>
          <a:xfrm>
            <a:off x="539552" y="1052736"/>
            <a:ext cx="7560840" cy="1296144"/>
          </a:xfrm>
          <a:prstGeom prst="flowChartPunchedTap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Мы подумали с детьми и решили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2924944"/>
            <a:ext cx="6912768" cy="32632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catherineasquithgallery.com/uploads/posts/2021-02/1613440538_6-p-fon-dlya-prezentatsii-pro-zimu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47956" cy="6858000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r="20216"/>
          <a:stretch>
            <a:fillRect/>
          </a:stretch>
        </p:blipFill>
        <p:spPr bwMode="auto">
          <a:xfrm>
            <a:off x="179512" y="4077072"/>
            <a:ext cx="4392488" cy="25431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83656" y="4077072"/>
            <a:ext cx="4260344" cy="25202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/>
          <a:srcRect r="18908"/>
          <a:stretch>
            <a:fillRect/>
          </a:stretch>
        </p:blipFill>
        <p:spPr bwMode="auto">
          <a:xfrm>
            <a:off x="179512" y="980728"/>
            <a:ext cx="4464496" cy="25431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Блок-схема: перфолента 7"/>
          <p:cNvSpPr/>
          <p:nvPr/>
        </p:nvSpPr>
        <p:spPr>
          <a:xfrm>
            <a:off x="5292080" y="1124744"/>
            <a:ext cx="3384376" cy="2016224"/>
          </a:xfrm>
          <a:prstGeom prst="flowChartPunchedTap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Нарисовали запрещающие знаки </a:t>
            </a:r>
            <a:endParaRPr lang="ru-RU" sz="2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catherineasquithgallery.com/uploads/posts/2021-02/1613440538_6-p-fon-dlya-prezentatsii-pro-zimu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3956" y="0"/>
            <a:ext cx="9247956" cy="6858000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573016"/>
            <a:ext cx="4139952" cy="28427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3501008"/>
            <a:ext cx="3840580" cy="28758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Блок-схема: перфолента 7"/>
          <p:cNvSpPr/>
          <p:nvPr/>
        </p:nvSpPr>
        <p:spPr>
          <a:xfrm>
            <a:off x="467544" y="692696"/>
            <a:ext cx="4968552" cy="2592288"/>
          </a:xfrm>
          <a:prstGeom prst="flowChartPunchedTap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611560" y="1325039"/>
            <a:ext cx="4680520" cy="138499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Много леса – не губи.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Мало леса – береги.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Нет леса – посади!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catherineasquithgallery.com/uploads/posts/2021-02/1613440538_6-p-fon-dlya-prezentatsii-pro-zimu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47956" cy="6858000"/>
          </a:xfrm>
          <a:prstGeom prst="rect">
            <a:avLst/>
          </a:prstGeom>
          <a:noFill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196752"/>
            <a:ext cx="3744416" cy="2730504"/>
          </a:xfrm>
          <a:prstGeom prst="round2DiagRect">
            <a:avLst>
              <a:gd name="adj1" fmla="val 16667"/>
              <a:gd name="adj2" fmla="val 614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1340768"/>
            <a:ext cx="3561090" cy="25202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4293096"/>
            <a:ext cx="3794125" cy="22511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221" name="Picture 5" descr="C:\Temp\Rar$DIa1676.30286\163997437786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4221088"/>
            <a:ext cx="4404360" cy="22505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Блок-схема: перфолента 8"/>
          <p:cNvSpPr/>
          <p:nvPr/>
        </p:nvSpPr>
        <p:spPr>
          <a:xfrm>
            <a:off x="611560" y="0"/>
            <a:ext cx="7920880" cy="1268760"/>
          </a:xfrm>
          <a:prstGeom prst="flowChartPunchedTap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 мы с детьми нарисовали запрещающие знаки с елочками и раздали  взрослым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catherineasquithgallery.com/uploads/posts/2021-02/1613440538_6-p-fon-dlya-prezentatsii-pro-zimu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47956" cy="6858000"/>
          </a:xfrm>
          <a:prstGeom prst="rect">
            <a:avLst/>
          </a:prstGeom>
          <a:noFill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573016"/>
            <a:ext cx="3810000" cy="28575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3501008"/>
            <a:ext cx="3168353" cy="28822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404664"/>
            <a:ext cx="3779465" cy="28387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Блок-схема: перфолента 7"/>
          <p:cNvSpPr/>
          <p:nvPr/>
        </p:nvSpPr>
        <p:spPr>
          <a:xfrm>
            <a:off x="4932040" y="764704"/>
            <a:ext cx="3888432" cy="1800200"/>
          </a:xfrm>
          <a:prstGeom prst="flowChartPunchedTap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Дома вместе с родителями придумали  для  красавицы елочки елочные игрушки,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catherineasquithgallery.com/uploads/posts/2021-02/1613440538_6-p-fon-dlya-prezentatsii-pro-zimu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47956" cy="68580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r="19579"/>
          <a:stretch>
            <a:fillRect/>
          </a:stretch>
        </p:blipFill>
        <p:spPr bwMode="auto">
          <a:xfrm>
            <a:off x="539552" y="3573016"/>
            <a:ext cx="4427537" cy="27591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1196752"/>
            <a:ext cx="3240360" cy="53285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Блок-схема: перфолента 6"/>
          <p:cNvSpPr/>
          <p:nvPr/>
        </p:nvSpPr>
        <p:spPr>
          <a:xfrm>
            <a:off x="251520" y="476672"/>
            <a:ext cx="5040560" cy="2880320"/>
          </a:xfrm>
          <a:prstGeom prst="flowChartPunchedTap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Придумали сказку  «Ну рубите ёлочку»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Повесили  ёлочные украшения на елочку. Пусть все кто зайдёт в лес и встретит там ёлочку с нашими украшениями. Этот человек поймет, что ёлочки нужны не только животным ,но и нам детям.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catherineasquithgallery.com/uploads/posts/2021-02/1613440538_6-p-fon-dlya-prezentatsii-pro-zimu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47956" cy="6858000"/>
          </a:xfrm>
          <a:prstGeom prst="rect">
            <a:avLst/>
          </a:prstGeom>
          <a:noFill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3573016"/>
            <a:ext cx="2179191" cy="30243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980728"/>
            <a:ext cx="2395215" cy="26130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Блок-схема: перфолента 7"/>
          <p:cNvSpPr/>
          <p:nvPr/>
        </p:nvSpPr>
        <p:spPr>
          <a:xfrm>
            <a:off x="3491880" y="188640"/>
            <a:ext cx="5652120" cy="2592288"/>
          </a:xfrm>
          <a:prstGeom prst="flowChartPunchedTap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3563888" y="831195"/>
            <a:ext cx="558011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все таки Надежда есть, что люди может не все, но все таки прислушаться к нашему совету и не будут губить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ёлочки.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150</Words>
  <Application>Microsoft Office PowerPoint</Application>
  <PresentationFormat>Экран (4:3)</PresentationFormat>
  <Paragraphs>27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РАБОТА</dc:creator>
  <cp:lastModifiedBy>Татьяна</cp:lastModifiedBy>
  <cp:revision>35</cp:revision>
  <dcterms:created xsi:type="dcterms:W3CDTF">2021-12-20T04:16:01Z</dcterms:created>
  <dcterms:modified xsi:type="dcterms:W3CDTF">2024-11-25T14:06:30Z</dcterms:modified>
</cp:coreProperties>
</file>