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0" r:id="rId12"/>
    <p:sldId id="268" r:id="rId13"/>
    <p:sldId id="269" r:id="rId14"/>
    <p:sldId id="270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F1D51-89C7-4569-8EB0-8B9F51A42AD8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C0F0C-280E-4401-A749-7137D9C2F0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764704"/>
            <a:ext cx="7272808" cy="56166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1268760"/>
            <a:ext cx="40206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Мастер-класс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492896"/>
            <a:ext cx="691276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«РАЗВИТИЕ РЕЧИ ДОШКОЛЬНИКОВ </a:t>
            </a:r>
          </a:p>
          <a:p>
            <a:pPr algn="ctr"/>
            <a:endParaRPr lang="ru-RU" sz="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ПОСРЕДСТВОМ  ИСПОЛЬЗОВАНИЯ </a:t>
            </a:r>
          </a:p>
          <a:p>
            <a:pPr algn="ctr"/>
            <a:endParaRPr lang="ru-RU" sz="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УНИВЕРСАЛЬНОГО КОНСТРУКТОРА </a:t>
            </a:r>
          </a:p>
          <a:p>
            <a:pPr algn="ctr"/>
            <a:endParaRPr lang="ru-RU" sz="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Г.В.  УРАДОВСКИХ»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5301208"/>
            <a:ext cx="3456384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Составила:воспитатель</a:t>
            </a:r>
            <a:r>
              <a:rPr lang="ru-RU" dirty="0" smtClean="0"/>
              <a:t> высшей категории </a:t>
            </a:r>
            <a:r>
              <a:rPr lang="ru-RU" dirty="0" err="1" smtClean="0"/>
              <a:t>Похолкова</a:t>
            </a:r>
            <a:r>
              <a:rPr lang="ru-RU" dirty="0" smtClean="0"/>
              <a:t> Т.А.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50" y="1600200"/>
            <a:ext cx="3397300" cy="4525963"/>
          </a:xfrm>
        </p:spPr>
      </p:pic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51164"/>
            <a:ext cx="9324528" cy="6943698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2038688"/>
            <a:ext cx="3498386" cy="41778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542" y="1765289"/>
            <a:ext cx="3340258" cy="45307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50" y="1600200"/>
            <a:ext cx="3397300" cy="4525963"/>
          </a:xfrm>
        </p:spPr>
      </p:pic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51164"/>
            <a:ext cx="9324528" cy="694369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4089379" cy="5688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315" y="908720"/>
            <a:ext cx="4139518" cy="55147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287" y="1600200"/>
            <a:ext cx="3399425" cy="4525963"/>
          </a:xfrm>
        </p:spPr>
      </p:pic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51164"/>
            <a:ext cx="9324528" cy="694369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35" y="1623702"/>
            <a:ext cx="3480669" cy="49016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089" y="1623702"/>
            <a:ext cx="3462711" cy="5045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1917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50" y="1600200"/>
            <a:ext cx="3397300" cy="4525963"/>
          </a:xfrm>
        </p:spPr>
      </p:pic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51164"/>
            <a:ext cx="9324528" cy="694369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664"/>
            <a:ext cx="5328592" cy="6192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80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51164"/>
            <a:ext cx="9324528" cy="6943698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24744"/>
            <a:ext cx="6818471" cy="5112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5928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344"/>
            <a:ext cx="9324528" cy="69436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0375705">
            <a:off x="881336" y="2780928"/>
            <a:ext cx="7200800" cy="93610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Спасибо за внимание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7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548680"/>
            <a:ext cx="7560840" cy="56886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1124744"/>
            <a:ext cx="29523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844824"/>
            <a:ext cx="66247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Ознакомление педагогов с универсальным конструктором Г.В. </a:t>
            </a:r>
            <a:r>
              <a:rPr lang="ru-RU" sz="2200" b="1" dirty="0" err="1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Урадовских</a:t>
            </a:r>
            <a:r>
              <a:rPr lang="ru-RU" sz="22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как способом развития речи у детей в учебно-воспитательном процессе.</a:t>
            </a:r>
            <a:r>
              <a:rPr lang="ru-RU" sz="24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3645024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2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Познакомить педагогов с изготовлением универсального конструктора.</a:t>
            </a:r>
          </a:p>
          <a:p>
            <a:r>
              <a:rPr lang="ru-RU" sz="22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Побудить педагогов к использованию универсального конструктора  для развития речи детей в совместной деятельности.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764704"/>
            <a:ext cx="8064896" cy="56886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980728"/>
            <a:ext cx="4536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556792"/>
            <a:ext cx="6696744" cy="41857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правильной речи является одной из основных задач дошкольного образования.</a:t>
            </a:r>
            <a:r>
              <a:rPr lang="ru-RU" sz="1900" dirty="0" smtClean="0">
                <a:solidFill>
                  <a:srgbClr val="002060"/>
                </a:solidFill>
              </a:rPr>
              <a:t>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ребенок своевременно и качественно овладевал устной речью, необходимо, чтобы он пользовался ею как можно чаще, обладал определенной речевой активностью. </a:t>
            </a:r>
          </a:p>
          <a:p>
            <a:pPr algn="just"/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Многими учеными доказано, что продуктивная деятельность напрямую связана с речевой.  </a:t>
            </a:r>
          </a:p>
          <a:p>
            <a:pPr algn="just"/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Галина Васильевна </a:t>
            </a:r>
            <a:r>
              <a:rPr lang="ru-RU" sz="1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Урадовских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разработала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универсальный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конструктор, который способствует развитию речи и творческих способностей у детей. </a:t>
            </a:r>
            <a:r>
              <a:rPr lang="ru-RU" sz="1900" dirty="0" smtClean="0">
                <a:solidFill>
                  <a:srgbClr val="002060"/>
                </a:solidFill>
              </a:rPr>
              <a:t>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Детская продуктивная деятельность всегда насыщена эмоциями. Эмоциональные переживания, как в процессе деятельности, так и в процессе обсуждения её результатов, побуждают детей говорить.</a:t>
            </a:r>
            <a:endParaRPr lang="ru-RU" sz="19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548680"/>
            <a:ext cx="8064896" cy="57606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268760"/>
            <a:ext cx="6696744" cy="50475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indent="630238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применение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универсального конструктора Галины Васильевны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Урадовских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реализуюся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следующие задачи:</a:t>
            </a:r>
          </a:p>
          <a:p>
            <a:pPr lvl="0" indent="630238" fontAlgn="base">
              <a:spcBef>
                <a:spcPct val="0"/>
              </a:spcBef>
              <a:spcAft>
                <a:spcPct val="0"/>
              </a:spcAft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формируется активный словарь;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формируется монологическая и диалогическая речь;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формируется грамматическая правильность речи;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 учатся размышлять, фантазировать.</a:t>
            </a: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Универсальный конструктор развивает так же и мелкую моторику, а, как известно уровень речевого развития находится в прямой зависимости от степени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сформированности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мелкой моторики рук. 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b="1" dirty="0" smtClean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548680"/>
            <a:ext cx="7848872" cy="58326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63687" y="980728"/>
            <a:ext cx="57258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Как изготовить конструктор?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1700808"/>
            <a:ext cx="661120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Конструктор состоит из разных по форме, цвету и величине геометрических фигур, вырезанных из ткани.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3068960"/>
            <a:ext cx="6120680" cy="187220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ножницы режут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3068960"/>
            <a:ext cx="2913762" cy="23183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pic>
        <p:nvPicPr>
          <p:cNvPr id="6" name="Рисунок 5" descr="C:\Users\user\AppData\Local\Microsoft\Windows\INetCache\Content.Word\20181111_125249.jpg"/>
          <p:cNvPicPr/>
          <p:nvPr/>
        </p:nvPicPr>
        <p:blipFill>
          <a:blip r:embed="rId3" cstate="print">
            <a:lum/>
          </a:blip>
          <a:srcRect l="2498" t="4274" r="2434" b="25128"/>
          <a:stretch>
            <a:fillRect/>
          </a:stretch>
        </p:blipFill>
        <p:spPr bwMode="auto">
          <a:xfrm flipH="1" flipV="1">
            <a:off x="395536" y="620688"/>
            <a:ext cx="828092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pic>
        <p:nvPicPr>
          <p:cNvPr id="6" name="Рисунок 1" descr="6гр 70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t="-2" r="5942" b="15918"/>
          <a:stretch>
            <a:fillRect/>
          </a:stretch>
        </p:blipFill>
        <p:spPr>
          <a:xfrm>
            <a:off x="251520" y="3140968"/>
            <a:ext cx="4156075" cy="34563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1" descr="P121005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3914775" cy="32162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37"/>
          <a:stretch/>
        </p:blipFill>
        <p:spPr>
          <a:xfrm>
            <a:off x="323528" y="1317798"/>
            <a:ext cx="3466728" cy="55402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85879"/>
            <a:ext cx="4032448" cy="53721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77" y="1600200"/>
            <a:ext cx="6027446" cy="4525963"/>
          </a:xfrm>
        </p:spPr>
      </p:pic>
      <p:pic>
        <p:nvPicPr>
          <p:cNvPr id="4" name="Picture 2" descr="https://thumbs.dreamstime.com/b/%D0%B7%D0%B0%D0%BF%D0%BB%D0%B0%D1%82%D0%BA%D0%B0-25353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85698"/>
            <a:ext cx="9324528" cy="694369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9325" y="53974"/>
            <a:ext cx="4119562" cy="309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-130176" y="3266281"/>
            <a:ext cx="4624388" cy="3471863"/>
          </a:xfrm>
          <a:prstGeom prst="rect">
            <a:avLst/>
          </a:prstGeom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9788" y="3397720"/>
            <a:ext cx="4494212" cy="337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68"/>
            <a:ext cx="4056584" cy="30460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194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РАБОТА</dc:creator>
  <cp:lastModifiedBy>Татьяна</cp:lastModifiedBy>
  <cp:revision>7</cp:revision>
  <dcterms:created xsi:type="dcterms:W3CDTF">2023-03-22T07:08:52Z</dcterms:created>
  <dcterms:modified xsi:type="dcterms:W3CDTF">2023-04-04T12:26:08Z</dcterms:modified>
</cp:coreProperties>
</file>