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1D51-89C7-4569-8EB0-8B9F51A42AD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0F0C-280E-4401-A749-7137D9C2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764704"/>
            <a:ext cx="7272808" cy="56166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268760"/>
            <a:ext cx="4020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492896"/>
            <a:ext cx="6912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РЕЧИ ДОШКОЛЬНИКОВ </a:t>
            </a:r>
          </a:p>
          <a:p>
            <a:pPr algn="ctr"/>
            <a:endParaRPr lang="ru-RU" sz="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ПОСРЕДСТВОМ  ИСПОЛЬЗОВАНИЯ </a:t>
            </a:r>
          </a:p>
          <a:p>
            <a:pPr algn="ctr"/>
            <a:endParaRPr lang="ru-RU" sz="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УНИВЕРСАЛЬНОГО КОНСТРУКТОРА </a:t>
            </a:r>
          </a:p>
          <a:p>
            <a:pPr algn="ctr"/>
            <a:endParaRPr lang="ru-RU" sz="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Г.В.  УРАДОВСКИХ»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301208"/>
            <a:ext cx="345638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Составила:воспитатель</a:t>
            </a:r>
            <a:r>
              <a:rPr lang="ru-RU" dirty="0" smtClean="0"/>
              <a:t> высшей категории </a:t>
            </a:r>
            <a:r>
              <a:rPr lang="ru-RU" dirty="0" err="1" smtClean="0"/>
              <a:t>Похолкова</a:t>
            </a:r>
            <a:r>
              <a:rPr lang="ru-RU" dirty="0" smtClean="0"/>
              <a:t>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0" y="1600200"/>
            <a:ext cx="3397300" cy="4525963"/>
          </a:xfrm>
        </p:spPr>
      </p:pic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51164"/>
            <a:ext cx="9324528" cy="694369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038688"/>
            <a:ext cx="3498386" cy="4177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42" y="1765289"/>
            <a:ext cx="3340258" cy="4530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0" y="1600200"/>
            <a:ext cx="3397300" cy="4525963"/>
          </a:xfrm>
        </p:spPr>
      </p:pic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51164"/>
            <a:ext cx="9324528" cy="694369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089379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15" y="908720"/>
            <a:ext cx="4139518" cy="5514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87" y="1600200"/>
            <a:ext cx="3399425" cy="4525963"/>
          </a:xfrm>
        </p:spPr>
      </p:pic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51164"/>
            <a:ext cx="9324528" cy="694369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" y="1623702"/>
            <a:ext cx="3480669" cy="490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89" y="1623702"/>
            <a:ext cx="3462711" cy="5045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91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0" y="1600200"/>
            <a:ext cx="3397300" cy="4525963"/>
          </a:xfrm>
        </p:spPr>
      </p:pic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51164"/>
            <a:ext cx="9324528" cy="694369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328592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0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51164"/>
            <a:ext cx="9324528" cy="694369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818471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92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344"/>
            <a:ext cx="9324528" cy="6943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375705">
            <a:off x="881336" y="2780928"/>
            <a:ext cx="7200800" cy="9361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7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7560840" cy="5688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124744"/>
            <a:ext cx="29523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844824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Ознакомление педагогов с универсальным конструктором Г.В. </a:t>
            </a:r>
            <a:r>
              <a:rPr lang="ru-RU" sz="2200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Урадовских</a:t>
            </a:r>
            <a:r>
              <a:rPr lang="ru-RU" sz="2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как способом развития речи у детей в учебно-воспитательном процессе.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64502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изготовлением универсального конструктора.</a:t>
            </a:r>
          </a:p>
          <a:p>
            <a:r>
              <a:rPr lang="ru-RU" sz="2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Побудить педагогов к использованию универсального конструктора  для развития речи детей в совместной деятельности.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064896" cy="5688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98072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669674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правильной речи является одной из основных задач дошкольного образования.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ребенок своевременно и качественно овладевал устной речью, необходимо, чтобы он пользовался ею как можно чаще, обладал определенной речевой активностью.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Многими учеными доказано, что продуктивная деятельность напрямую связана с речевой. 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Галина Васильевна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Урадовских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разработала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универсальный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конструктор, который способствует развитию речи и творческих способностей у детей. 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продуктивная деятельность всегда насыщена эмоциями. Эмоциональные переживания, как в процессе деятельности, так и в процессе обсуждения её результатов, побуждают детей говорить.</a:t>
            </a:r>
            <a:endParaRPr lang="ru-RU" sz="1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8064896" cy="5760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268760"/>
            <a:ext cx="6696744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indent="63023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применение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универсального конструктора Галины Васильевны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Урадовских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реализуюся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следующие задачи:</a:t>
            </a:r>
          </a:p>
          <a:p>
            <a:pPr lvl="0" indent="630238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формируется активный словарь;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формируется монологическая и диалогическая речь;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формируется грамматическая правильность речи;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учатся размышлять, фантазировать.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Универсальный конструктор развивает так же и мелкую моторику, а, как известно уровень речевого развития находится в прямой зависимости от степени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мелкой моторики рук.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7848872" cy="5832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7" y="980728"/>
            <a:ext cx="5725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изготовить конструктор?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700808"/>
            <a:ext cx="6611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 состоит из разных по форме, цвету и величине геометрических фигур, вырезанных из ткани.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3068960"/>
            <a:ext cx="6120680" cy="187220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ножницы режут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3068960"/>
            <a:ext cx="2913762" cy="2318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pic>
        <p:nvPicPr>
          <p:cNvPr id="6" name="Рисунок 5" descr="C:\Users\user\AppData\Local\Microsoft\Windows\INetCache\Content.Word\20181111_125249.jpg"/>
          <p:cNvPicPr/>
          <p:nvPr/>
        </p:nvPicPr>
        <p:blipFill>
          <a:blip r:embed="rId3" cstate="print">
            <a:lum/>
          </a:blip>
          <a:srcRect l="2498" t="4274" r="2434" b="25128"/>
          <a:stretch>
            <a:fillRect/>
          </a:stretch>
        </p:blipFill>
        <p:spPr bwMode="auto">
          <a:xfrm flipH="1" flipV="1">
            <a:off x="395536" y="620688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pic>
        <p:nvPicPr>
          <p:cNvPr id="6" name="Рисунок 1" descr="6гр 7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-2" r="5942" b="15918"/>
          <a:stretch>
            <a:fillRect/>
          </a:stretch>
        </p:blipFill>
        <p:spPr>
          <a:xfrm>
            <a:off x="251520" y="3140968"/>
            <a:ext cx="4156075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1" descr="P12100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914775" cy="3216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7"/>
          <a:stretch/>
        </p:blipFill>
        <p:spPr>
          <a:xfrm>
            <a:off x="323528" y="1317798"/>
            <a:ext cx="3466728" cy="5540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5879"/>
            <a:ext cx="4032448" cy="5372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77" y="1600200"/>
            <a:ext cx="6027446" cy="4525963"/>
          </a:xfrm>
        </p:spPr>
      </p:pic>
      <p:pic>
        <p:nvPicPr>
          <p:cNvPr id="4" name="Picture 2" descr="https://thumbs.dreamstime.com/b/%D0%B7%D0%B0%D0%BF%D0%BB%D0%B0%D1%82%D0%BA%D0%B0-25353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85698"/>
            <a:ext cx="9324528" cy="694369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325" y="53974"/>
            <a:ext cx="4119562" cy="30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130176" y="3266281"/>
            <a:ext cx="4624388" cy="3471863"/>
          </a:xfrm>
          <a:prstGeom prst="rect">
            <a:avLst/>
          </a:prstGeom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9788" y="3397720"/>
            <a:ext cx="449421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8"/>
            <a:ext cx="4056584" cy="3046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РАБОТА</dc:creator>
  <cp:lastModifiedBy>Татьяна</cp:lastModifiedBy>
  <cp:revision>7</cp:revision>
  <dcterms:created xsi:type="dcterms:W3CDTF">2023-03-22T07:08:52Z</dcterms:created>
  <dcterms:modified xsi:type="dcterms:W3CDTF">2023-04-04T12:26:08Z</dcterms:modified>
</cp:coreProperties>
</file>