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8" r:id="rId4"/>
    <p:sldId id="257" r:id="rId5"/>
    <p:sldId id="259" r:id="rId6"/>
    <p:sldId id="263" r:id="rId7"/>
    <p:sldId id="260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77" d="100"/>
          <a:sy n="77" d="100"/>
        </p:scale>
        <p:origin x="136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35071"/>
            <a:ext cx="7772400" cy="1470025"/>
          </a:xfr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3600" b="0" i="0" kern="1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0846"/>
            <a:ext cx="6400800" cy="1752600"/>
          </a:xfrm>
        </p:spPr>
        <p:txBody>
          <a:bodyPr/>
          <a:lstStyle>
            <a:lvl1pPr marL="0" indent="0" algn="ctr">
              <a:buNone/>
              <a:defRPr lang="en-US" sz="2400" kern="12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2221F-4F0C-4847-81B7-D3ABAE3EE078}" type="datetimeFigureOut">
              <a:rPr lang="ru-RU" smtClean="0"/>
              <a:pPr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531BD-92F3-4EE2-A724-E9EC5C4D85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3600" b="0" i="0" kern="1200" dirty="0" smtClean="0">
          <a:solidFill>
            <a:schemeClr val="accent5">
              <a:lumMod val="5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5">
              <a:lumMod val="50000"/>
            </a:schemeClr>
          </a:solidFill>
          <a:latin typeface="Cambr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9712" y="548680"/>
            <a:ext cx="5256584" cy="421721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Проект: «Синичкин день»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1" y="1628800"/>
            <a:ext cx="6020074" cy="40060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7787208" cy="1143000"/>
          </a:xfrm>
        </p:spPr>
        <p:txBody>
          <a:bodyPr>
            <a:normAutofit/>
          </a:bodyPr>
          <a:lstStyle/>
          <a:p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Познавательно-продуктивный, групповой.</a:t>
            </a:r>
            <a:b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(2 недели).</a:t>
            </a:r>
            <a:b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дети старшей группы, воспитатель, родители.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600201"/>
            <a:ext cx="6192688" cy="434907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и их родителей экологической привычки подкармливать зимующих птиц в зимнее время, воспитание познавательного интереса, бережного отношения к зимующим птицам.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праздником «Синичкин день».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Расширить и обобщить знания детей о синицах и зимующих птицах – внешний вид, строение тела, способ передвижения, среда обитания.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Развивать речевую активность детей при описании зимующих птиц.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Научить заботиться о птицах в зимнее время.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Воспитывать познавательный интерес и бережное отношение к птицам.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Дети получат знания об экологическом празднике «Синичкин день»;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Пополнят свои знания о зимующих птицах;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З. Расширять словарный запас;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Научаться заботиться о зимующих птицах;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Приобретут экологическую привычку подкармливать птиц зимой.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5409220"/>
            <a:ext cx="1623131" cy="1080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634" y="274638"/>
            <a:ext cx="1254753" cy="8253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584" y="1124744"/>
            <a:ext cx="36004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давних пор на Руси 12 ноября отмечается синичкин день или «Зиновий синичник» - день встречи зимующих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птиц.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именно «Синичкин день»?  В народном календаре 12 ноября значится как день православного святого Зиновия Синичника. По народным приметам именно к этому времени синички предчувствуя зимние холода перелетали из лесов ближе к человеческому жилью, ожидая помощи от людей. Название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«синица» происходит вовсе не от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цвета оперения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этих птиц, как многие считают. Свое имя эти птицы получили за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пение звонких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песен, которые напоминают перезвон колокольчика. На Зиновий-синичник детишки выбегали на улицу и зазывали синичек в гости.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2378" t="18985" r="60877" b="9603"/>
          <a:stretch/>
        </p:blipFill>
        <p:spPr>
          <a:xfrm>
            <a:off x="5364088" y="1124744"/>
            <a:ext cx="2448272" cy="48965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зимующими птицами прилетающими на участок.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100" dirty="0"/>
              <a:t>Синиченька-невеличенька</a:t>
            </a:r>
          </a:p>
          <a:p>
            <a:pPr marL="0" indent="0">
              <a:buNone/>
            </a:pPr>
            <a:r>
              <a:rPr lang="ru-RU" sz="2100" dirty="0"/>
              <a:t>Прилетай ты к нам</a:t>
            </a:r>
          </a:p>
          <a:p>
            <a:pPr marL="0" indent="0">
              <a:buNone/>
            </a:pPr>
            <a:r>
              <a:rPr lang="ru-RU" sz="2100" dirty="0"/>
              <a:t>Из чужих краев</a:t>
            </a:r>
          </a:p>
          <a:p>
            <a:endParaRPr lang="ru-RU" sz="2100" dirty="0"/>
          </a:p>
          <a:p>
            <a:pPr marL="0" indent="0">
              <a:buNone/>
            </a:pPr>
            <a:r>
              <a:rPr lang="ru-RU" sz="2100" dirty="0"/>
              <a:t>Принеси ты нам.</a:t>
            </a:r>
          </a:p>
          <a:p>
            <a:pPr marL="0" indent="0">
              <a:buNone/>
            </a:pPr>
            <a:r>
              <a:rPr lang="ru-RU" sz="2100" dirty="0"/>
              <a:t> Зиму снежную, зиму темную</a:t>
            </a:r>
          </a:p>
          <a:p>
            <a:pPr marL="0" indent="0">
              <a:buNone/>
            </a:pPr>
            <a:r>
              <a:rPr lang="ru-RU" sz="2100" dirty="0"/>
              <a:t>Синиченька-сестриченька</a:t>
            </a:r>
          </a:p>
          <a:p>
            <a:pPr marL="0" indent="0">
              <a:buNone/>
            </a:pPr>
            <a:r>
              <a:rPr lang="ru-RU" sz="2100" dirty="0"/>
              <a:t>Созывай снегирей</a:t>
            </a:r>
          </a:p>
          <a:p>
            <a:pPr marL="0" indent="0">
              <a:buNone/>
            </a:pPr>
            <a:r>
              <a:rPr lang="ru-RU" sz="2100" dirty="0"/>
              <a:t>И лети к нам скорей!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607377"/>
            <a:ext cx="4330824" cy="3672408"/>
          </a:xfrm>
        </p:spPr>
      </p:pic>
    </p:spTree>
    <p:extLst>
      <p:ext uri="{BB962C8B-B14F-4D97-AF65-F5344CB8AC3E}">
        <p14:creationId xmlns:p14="http://schemas.microsoft.com/office/powerpoint/2010/main" val="271090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Подружки – синички, мы лепили синичек.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8" b="16092"/>
          <a:stretch/>
        </p:blipFill>
        <p:spPr>
          <a:xfrm>
            <a:off x="1259632" y="1196752"/>
            <a:ext cx="6454477" cy="4501957"/>
          </a:xfrm>
        </p:spPr>
      </p:pic>
    </p:spTree>
    <p:extLst>
      <p:ext uri="{BB962C8B-B14F-4D97-AF65-F5344CB8AC3E}">
        <p14:creationId xmlns:p14="http://schemas.microsoft.com/office/powerpoint/2010/main" val="390679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кормом для птиц.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52" y="1196752"/>
            <a:ext cx="3354359" cy="253586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1600200"/>
            <a:ext cx="3610744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Синица, синица,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тебе снится?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Зёрнышки, мошки,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хлебные крошки.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Синица, синица,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Ещё что-то снится?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Солнышко, речка,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Домик с крылечком,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Антошка</a:t>
            </a:r>
          </a:p>
          <a:p>
            <a:pPr mar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И… хлебные крошки.</a:t>
            </a:r>
          </a:p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719074"/>
            <a:ext cx="3714257" cy="278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65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кормушек.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3466728" cy="2736305"/>
          </a:xfrm>
        </p:spPr>
        <p:txBody>
          <a:bodyPr>
            <a:normAutofit/>
          </a:bodyPr>
          <a:lstStyle/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 птицам зимовать,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птицам помогать!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Распилить я попросил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Досочку еловую,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папой смастерил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Птичкину столовую. 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32756"/>
            <a:ext cx="3360373" cy="252028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861049"/>
            <a:ext cx="3605741" cy="270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11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Развешивание кормушек.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76291"/>
            <a:ext cx="3360373" cy="252028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789040"/>
            <a:ext cx="3528392" cy="2646294"/>
          </a:xfrm>
          <a:prstGeom prst="rect">
            <a:avLst/>
          </a:prstGeom>
        </p:spPr>
      </p:pic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5076056" y="1600199"/>
            <a:ext cx="3610744" cy="37010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Отдохнут пускай игрушки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сегодняшним деньком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вами сделаем кормушки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повесим за окном.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Нелегко зимою птицам,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 в морозы много бед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Ждем вас милые синицы</a:t>
            </a:r>
          </a:p>
          <a:p>
            <a:pPr marL="0" indent="0" algn="ctr">
              <a:buNone/>
            </a:pP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Прилетайте на обед.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4716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20688"/>
            <a:ext cx="5376333" cy="403225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75656" y="4869160"/>
            <a:ext cx="6275040" cy="151216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Покормите птиц зимой. Пусть со всех  концов.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вам слетятся , как домой  ,стайки на крыльцо.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богаты их корма, горсть зерна нужна.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Горсть одна – и не страшна будет им зима.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4695595"/>
      </p:ext>
    </p:extLst>
  </p:cSld>
  <p:clrMapOvr>
    <a:masterClrMapping/>
  </p:clrMapOvr>
</p:sld>
</file>

<file path=ppt/theme/theme1.xml><?xml version="1.0" encoding="utf-8"?>
<a:theme xmlns:a="http://schemas.openxmlformats.org/drawingml/2006/main" name="1_NY_2010_3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A03D9D-1A7C-4E82-89E1-AD4A2CA13F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 завитушками и снежинками</Template>
  <TotalTime>121</TotalTime>
  <Words>409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1_NY_2010_3011</vt:lpstr>
      <vt:lpstr>Проект: «Синичкин день»</vt:lpstr>
      <vt:lpstr>Тип проекта: Познавательно-продуктивный, групповой. Продолжительность проекта: краткосрочный (2 недели). Участники проекта: дети старшей группы, воспитатель, родители.</vt:lpstr>
      <vt:lpstr>Презентация PowerPoint</vt:lpstr>
      <vt:lpstr>Знакомство с зимующими птицами прилетающими на участок.</vt:lpstr>
      <vt:lpstr>Подружки – синички, мы лепили синичек.</vt:lpstr>
      <vt:lpstr>Знакомство с кормом для птиц.</vt:lpstr>
      <vt:lpstr>Изготовление кормушек.</vt:lpstr>
      <vt:lpstr>Развешивание кормушек.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Проект: «Синичкин день»</dc:title>
  <dc:subject>Шаблон оформления</dc:subject>
  <dc:creator>Пользователь</dc:creator>
  <cp:keywords/>
  <dc:description>Корпорация Майкрософт
Шаблон оформления</dc:description>
  <cp:lastModifiedBy>Пользователь</cp:lastModifiedBy>
  <cp:revision>11</cp:revision>
  <dcterms:created xsi:type="dcterms:W3CDTF">2025-12-07T06:36:05Z</dcterms:created>
  <dcterms:modified xsi:type="dcterms:W3CDTF">2026-03-09T02:14:21Z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TC103899579990</vt:lpwstr>
  </property>
</Properties>
</file>