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5" r:id="rId3"/>
    <p:sldId id="256" r:id="rId4"/>
    <p:sldId id="257" r:id="rId5"/>
    <p:sldId id="260" r:id="rId6"/>
    <p:sldId id="258" r:id="rId7"/>
    <p:sldId id="259" r:id="rId8"/>
    <p:sldId id="262" r:id="rId9"/>
    <p:sldId id="263" r:id="rId10"/>
    <p:sldId id="266" r:id="rId11"/>
    <p:sldId id="272" r:id="rId12"/>
    <p:sldId id="275" r:id="rId13"/>
    <p:sldId id="268" r:id="rId14"/>
    <p:sldId id="274" r:id="rId15"/>
    <p:sldId id="289" r:id="rId16"/>
    <p:sldId id="291" r:id="rId17"/>
    <p:sldId id="294" r:id="rId18"/>
    <p:sldId id="296" r:id="rId19"/>
    <p:sldId id="288" r:id="rId20"/>
    <p:sldId id="277" r:id="rId21"/>
    <p:sldId id="280" r:id="rId22"/>
    <p:sldId id="287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BD7FC131-1E24-48E0-B0B8-FC56E372D70D}">
          <p14:sldIdLst>
            <p14:sldId id="265"/>
            <p14:sldId id="256"/>
            <p14:sldId id="257"/>
            <p14:sldId id="260"/>
            <p14:sldId id="258"/>
            <p14:sldId id="259"/>
            <p14:sldId id="262"/>
            <p14:sldId id="263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88" d="100"/>
          <a:sy n="88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Герои нашего города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635896" y="1489213"/>
            <a:ext cx="4752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забудем тех героев,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лежат в земле сырой,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Жизнь отдав на поле боя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народ, за нас с тобой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1" descr="H:\Бабушка Анотольевна 2020\IMG-0e0a0e6d6e4f32e67cb0d2f7bf55e02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4568" y="1412776"/>
            <a:ext cx="2914650" cy="3886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2914650" cy="3886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764704"/>
            <a:ext cx="4752528" cy="5112568"/>
          </a:xfrm>
        </p:spPr>
        <p:txBody>
          <a:bodyPr anchor="ctr">
            <a:noAutofit/>
          </a:bodyPr>
          <a:lstStyle/>
          <a:p>
            <a:r>
              <a:rPr lang="ru-RU" sz="1800" dirty="0">
                <a:latin typeface="+mn-lt"/>
              </a:rPr>
              <a:t>И.М. Чертенков работал в камере хранения на железнодорожном вокзале. На фронте он совершил беспримерный подвиг. Наш земляк погиб в неравном бою вместе с товарищами, но враг не прошел. Всем 25 гвардейцам за этот подвиг было  присвоено высокое звание Героя Советского Союза.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Также посмертно был награжден орденом Ленина.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Имена 20 гвардейцев вошли в список одной из североморских воинских частей навечно.  Имя славного земляка увековечено и в нашем городе. Оно вписано в Книгу почета железнодорожников, его именем назвали улицу. На стене камеры хранения, на вокзале, где он работал, укреплена мемориальная доска.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84" t="15034" r="13885" b="5164"/>
          <a:stretch/>
        </p:blipFill>
        <p:spPr>
          <a:xfrm>
            <a:off x="755576" y="495513"/>
            <a:ext cx="2264229" cy="2554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67" t="34074" r="8445" b="16403"/>
          <a:stretch/>
        </p:blipFill>
        <p:spPr>
          <a:xfrm>
            <a:off x="755576" y="3212976"/>
            <a:ext cx="2376264" cy="2635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63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48680"/>
            <a:ext cx="5471538" cy="38884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4941168"/>
            <a:ext cx="820891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inherit"/>
                <a:ea typeface="Times New Roman" pitchFamily="18" charset="0"/>
                <a:cs typeface="Arial" pitchFamily="34" charset="0"/>
              </a:rPr>
              <a:t>Пусть дети не знают войны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908720"/>
            <a:ext cx="313184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Еще тогда нас не было на свете,</a:t>
            </a:r>
            <a:b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гремел салют из края в край.</a:t>
            </a:r>
            <a:b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Солдаты, подарили вы планете</a:t>
            </a:r>
            <a:b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Великий Май, победный Май!</a:t>
            </a:r>
            <a:b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Еще тогда нас не было на свете,</a:t>
            </a:r>
            <a:b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в военной буре огневой,</a:t>
            </a:r>
            <a:b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Судьбу решая будущих столетий,</a:t>
            </a:r>
            <a:b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бой вели, священный бой!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7842448" cy="9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Концерт для наших гостей 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ветеранов тыла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48680"/>
            <a:ext cx="5806988" cy="38713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1124744"/>
            <a:ext cx="22322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За всё, что есть сейчас у нас,</a:t>
            </a:r>
            <a:br>
              <a:rPr lang="ru-RU" dirty="0" smtClean="0"/>
            </a:br>
            <a:r>
              <a:rPr lang="ru-RU" dirty="0" smtClean="0"/>
              <a:t>За каждый наш счастливый час,</a:t>
            </a:r>
            <a:br>
              <a:rPr lang="ru-RU" dirty="0" smtClean="0"/>
            </a:br>
            <a:r>
              <a:rPr lang="ru-RU" dirty="0" smtClean="0"/>
              <a:t>За то, что солнце светит нам,</a:t>
            </a:r>
            <a:br>
              <a:rPr lang="ru-RU" dirty="0" smtClean="0"/>
            </a:br>
            <a:r>
              <a:rPr lang="ru-RU" dirty="0" smtClean="0"/>
              <a:t>Спасибо доблестным солдатам —</a:t>
            </a:r>
            <a:br>
              <a:rPr lang="ru-RU" dirty="0" smtClean="0"/>
            </a:br>
            <a:r>
              <a:rPr lang="ru-RU" dirty="0" smtClean="0"/>
              <a:t>Нашим дедам и отцам.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8432" cy="1600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Концерт для наших гостей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ветеранов тыла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073" name="Picture 1" descr="H:\Бабушка Анотольевна 2020\IMG-80af6e97f80f61d5ffa9eae18c1adad3-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908800" cy="3886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85800"/>
            <a:ext cx="7992888" cy="54795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Бабушка Анотольевна 2020\IMG-0b2a9ada03710a20f01b74c9054393a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3528392" cy="424624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565978" cy="410445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Конкурс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 инсценированной песни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04856" cy="43204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64896" cy="547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43052" cy="55446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0440" cy="16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День Победы 9 Мая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dirty="0" smtClean="0"/>
              <a:t>День Победы 9 Мая –</a:t>
            </a:r>
            <a:br>
              <a:rPr lang="ru-RU" dirty="0" smtClean="0"/>
            </a:br>
            <a:r>
              <a:rPr lang="ru-RU" dirty="0" smtClean="0"/>
              <a:t>Праздник мира в стране и весны.</a:t>
            </a:r>
            <a:br>
              <a:rPr lang="ru-RU" dirty="0" smtClean="0"/>
            </a:br>
            <a:r>
              <a:rPr lang="ru-RU" dirty="0" smtClean="0"/>
              <a:t>В этот день мы солдат вспоминаем,</a:t>
            </a:r>
            <a:br>
              <a:rPr lang="ru-RU" dirty="0" smtClean="0"/>
            </a:br>
            <a:r>
              <a:rPr lang="ru-RU" dirty="0" smtClean="0"/>
              <a:t>Не вернувшихся в семьи с войны.</a:t>
            </a:r>
          </a:p>
          <a:p>
            <a:pPr fontAlgn="base">
              <a:buNone/>
            </a:pPr>
            <a:r>
              <a:rPr lang="ru-RU" dirty="0" smtClean="0"/>
              <a:t>В этот праздник мы чествуем дедов,</a:t>
            </a:r>
            <a:br>
              <a:rPr lang="ru-RU" dirty="0" smtClean="0"/>
            </a:br>
            <a:r>
              <a:rPr lang="ru-RU" dirty="0" smtClean="0"/>
              <a:t>Защитивших родную страну,</a:t>
            </a:r>
            <a:br>
              <a:rPr lang="ru-RU" dirty="0" smtClean="0"/>
            </a:br>
            <a:r>
              <a:rPr lang="ru-RU" dirty="0" smtClean="0"/>
              <a:t>Подарившим народам Победу</a:t>
            </a:r>
            <a:br>
              <a:rPr lang="ru-RU" dirty="0" smtClean="0"/>
            </a:br>
            <a:r>
              <a:rPr lang="ru-RU" dirty="0" smtClean="0"/>
              <a:t>И вернувшим нам мир и весну!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20688"/>
            <a:ext cx="5004048" cy="244827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Именами героев названы улицы нашего </a:t>
            </a:r>
            <a:r>
              <a:rPr lang="ru-RU" sz="3200" dirty="0" smtClean="0">
                <a:solidFill>
                  <a:srgbClr val="FF0000"/>
                </a:solidFill>
              </a:rPr>
              <a:t>города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Чертенков Иван Матвеевич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(1912-1943)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844037" cy="5475321"/>
          </a:xfrm>
        </p:spPr>
      </p:pic>
      <p:sp>
        <p:nvSpPr>
          <p:cNvPr id="5" name="Прямоугольник 4"/>
          <p:cNvSpPr/>
          <p:nvPr/>
        </p:nvSpPr>
        <p:spPr>
          <a:xfrm>
            <a:off x="4499429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Выполнила </a:t>
            </a:r>
            <a:r>
              <a:rPr lang="ru-RU" dirty="0" smtClean="0"/>
              <a:t>воспитатель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МДОУ №72 «Аленушка»</a:t>
            </a:r>
            <a:br>
              <a:rPr lang="ru-RU" dirty="0"/>
            </a:br>
            <a:r>
              <a:rPr lang="ru-RU" dirty="0" err="1" smtClean="0"/>
              <a:t>Похолкова</a:t>
            </a:r>
            <a:r>
              <a:rPr lang="ru-RU" dirty="0" smtClean="0"/>
              <a:t> </a:t>
            </a:r>
            <a:r>
              <a:rPr lang="ru-RU" dirty="0"/>
              <a:t>Татьяна Анатольевна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7091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85800"/>
            <a:ext cx="8424936" cy="56235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85800"/>
            <a:ext cx="8136904" cy="55515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0"/>
            <a:ext cx="4788024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Нужен мир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85800"/>
            <a:ext cx="4968552" cy="3886200"/>
          </a:xfrm>
        </p:spPr>
        <p:txBody>
          <a:bodyPr/>
          <a:lstStyle/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>       Мир и дружба всем нужны,</a:t>
            </a:r>
            <a:br>
              <a:rPr lang="ru-RU" dirty="0" smtClean="0"/>
            </a:br>
            <a:r>
              <a:rPr lang="ru-RU" dirty="0" smtClean="0"/>
              <a:t>Мир важней всего на свете,</a:t>
            </a:r>
            <a:br>
              <a:rPr lang="ru-RU" dirty="0" smtClean="0"/>
            </a:br>
            <a:r>
              <a:rPr lang="ru-RU" dirty="0" smtClean="0"/>
              <a:t>На земле, где нет войны,</a:t>
            </a:r>
            <a:br>
              <a:rPr lang="ru-RU" dirty="0" smtClean="0"/>
            </a:br>
            <a:r>
              <a:rPr lang="ru-RU" dirty="0" smtClean="0"/>
              <a:t>Ночью спят спокойно дети.</a:t>
            </a:r>
            <a:br>
              <a:rPr lang="ru-RU" dirty="0" smtClean="0"/>
            </a:br>
            <a:r>
              <a:rPr lang="ru-RU" dirty="0" smtClean="0"/>
              <a:t>Там, где пушки не гремят,</a:t>
            </a:r>
            <a:br>
              <a:rPr lang="ru-RU" dirty="0" smtClean="0"/>
            </a:br>
            <a:r>
              <a:rPr lang="ru-RU" dirty="0" smtClean="0"/>
              <a:t>В небе солнце ярко светит.</a:t>
            </a:r>
            <a:br>
              <a:rPr lang="ru-RU" dirty="0" smtClean="0"/>
            </a:br>
            <a:r>
              <a:rPr lang="ru-RU" dirty="0" smtClean="0"/>
              <a:t>Нужен мир для всех ребят.</a:t>
            </a:r>
            <a:br>
              <a:rPr lang="ru-RU" dirty="0" smtClean="0"/>
            </a:br>
            <a:r>
              <a:rPr lang="ru-RU" dirty="0" smtClean="0"/>
              <a:t>Нужен мир на всей планете!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3056615" cy="26861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477" y="3861048"/>
            <a:ext cx="3210311" cy="223224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221088"/>
            <a:ext cx="7416824" cy="2232248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Благодарим, солдаты, вас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жизнь, за детство и весну,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тишину,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мирный дом,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мир, в котором мы живем!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4" descr="ÐÐ¾ÑÐ¾Ð¶ÐµÐµ Ð¸Ð·Ð¾Ð±ÑÐ°Ð¶ÐµÐ½Ð¸Ðµ"/>
          <p:cNvPicPr>
            <a:picLocks noGrp="1"/>
          </p:cNvPicPr>
          <p:nvPr>
            <p:ph idx="1"/>
          </p:nvPr>
        </p:nvPicPr>
        <p:blipFill>
          <a:blip r:embed="rId2" cstate="print">
            <a:lum bright="30000" contrast="1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764704"/>
            <a:ext cx="4893568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97152"/>
            <a:ext cx="6402288" cy="1231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 Бурятии в Победу </a:t>
            </a:r>
            <a:br>
              <a:rPr lang="ru-R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фашистской Германией</a:t>
            </a:r>
            <a:endParaRPr lang="ru-RU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400" dirty="0" smtClean="0"/>
              <a:t>Всего за годы войны из Бурятии были призваны в армию около 120 тысяч человек… На полях сражений навечно остались лежать тысячи наших  земляков.  Не вернулись с войны домой 43,5 тысяч человек. 6,5 тысяч сынов и дочерей Бурятии вернулись к родным очагам инвалидами войны… Особо отличились 36 воинов из Бурятии, удостоверение высокого звания Героя Советского Союза, и 11 воинов, ставших полными кавалерами орденов Славы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1911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192" y="692696"/>
            <a:ext cx="6109928" cy="3886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После Великой Отечественной Войны в Улан-Удэ более 20 улиц носят имена Героев Советского Союза, прославившихся своими ратными подвигами  на полях боев с фашистами: Харитонова, </a:t>
            </a:r>
            <a:r>
              <a:rPr lang="ru-RU" sz="2400" dirty="0" err="1" smtClean="0"/>
              <a:t>Борсоева</a:t>
            </a:r>
            <a:r>
              <a:rPr lang="ru-RU" sz="2400" dirty="0" smtClean="0"/>
              <a:t>, </a:t>
            </a:r>
            <a:r>
              <a:rPr lang="ru-RU" sz="2400" dirty="0" err="1" smtClean="0"/>
              <a:t>Балдынова</a:t>
            </a:r>
            <a:r>
              <a:rPr lang="ru-RU" sz="2400" dirty="0" smtClean="0"/>
              <a:t>, Асеева, </a:t>
            </a:r>
            <a:r>
              <a:rPr lang="ru-RU" sz="2400" dirty="0" err="1" smtClean="0"/>
              <a:t>Клыпина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Чертенкова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Жанаева</a:t>
            </a:r>
            <a:r>
              <a:rPr lang="ru-RU" sz="2400" dirty="0" smtClean="0"/>
              <a:t>, </a:t>
            </a:r>
            <a:r>
              <a:rPr lang="ru-RU" sz="2400" dirty="0" err="1" smtClean="0"/>
              <a:t>Баторова</a:t>
            </a:r>
            <a:r>
              <a:rPr lang="ru-RU" sz="2400" dirty="0" smtClean="0"/>
              <a:t>, Гастелло, </a:t>
            </a:r>
            <a:r>
              <a:rPr lang="ru-RU" sz="2400" dirty="0" err="1" smtClean="0"/>
              <a:t>Оцимика</a:t>
            </a:r>
            <a:r>
              <a:rPr lang="ru-RU" sz="2400" dirty="0" smtClean="0"/>
              <a:t>, </a:t>
            </a:r>
            <a:r>
              <a:rPr lang="ru-RU" sz="2400" dirty="0" err="1" smtClean="0"/>
              <a:t>Радикальцева</a:t>
            </a:r>
            <a:r>
              <a:rPr lang="ru-RU" sz="2400" dirty="0" smtClean="0"/>
              <a:t>, Денисова, Михалева, </a:t>
            </a:r>
            <a:r>
              <a:rPr lang="ru-RU" sz="2400" dirty="0" err="1" smtClean="0"/>
              <a:t>Сенчихина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Вакарина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Гармаева</a:t>
            </a:r>
            <a:r>
              <a:rPr lang="ru-RU" sz="2400" dirty="0" smtClean="0"/>
              <a:t>, </a:t>
            </a:r>
            <a:r>
              <a:rPr lang="ru-RU" sz="2400" dirty="0" err="1"/>
              <a:t>Т</a:t>
            </a:r>
            <a:r>
              <a:rPr lang="ru-RU" sz="2400" dirty="0" err="1" smtClean="0"/>
              <a:t>улаева</a:t>
            </a:r>
            <a:r>
              <a:rPr lang="ru-RU" sz="2400" dirty="0" smtClean="0"/>
              <a:t>, Панфилова, Ватутина, Смирнова, Космодемьянской, Лимонова, </a:t>
            </a:r>
            <a:r>
              <a:rPr lang="ru-RU" sz="2400" dirty="0" err="1" smtClean="0"/>
              <a:t>Гарнаева</a:t>
            </a:r>
            <a:r>
              <a:rPr lang="ru-RU" sz="2400" dirty="0" smtClean="0"/>
              <a:t>, Рылеева, поселок </a:t>
            </a:r>
            <a:r>
              <a:rPr lang="ru-RU" sz="2400" dirty="0" err="1" smtClean="0"/>
              <a:t>Орешкова</a:t>
            </a:r>
            <a:r>
              <a:rPr lang="ru-RU" sz="2400" dirty="0"/>
              <a:t> </a:t>
            </a:r>
            <a:r>
              <a:rPr lang="ru-RU" sz="2400" dirty="0" smtClean="0"/>
              <a:t>и многих других.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" y="476672"/>
            <a:ext cx="2889775" cy="4797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97152"/>
            <a:ext cx="6330280" cy="1231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Герои нашего города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7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136904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Биография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Чертенков Иван Матвеевич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19256" cy="4392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Родился в 1912 году Иван Матвеевич Чертенков в селе Рождественка (ныне – </a:t>
            </a:r>
            <a:r>
              <a:rPr lang="ru-RU" dirty="0" err="1" smtClean="0"/>
              <a:t>Тимский</a:t>
            </a:r>
            <a:r>
              <a:rPr lang="ru-RU" dirty="0" smtClean="0"/>
              <a:t> район) Курской области в семье крестьянина-бедняка. Его отец Матвей </a:t>
            </a:r>
            <a:r>
              <a:rPr lang="ru-RU" dirty="0"/>
              <a:t>Т</a:t>
            </a:r>
            <a:r>
              <a:rPr lang="ru-RU" dirty="0" smtClean="0"/>
              <a:t>имофеевич и мать Мария Андреевна умерли в 1930 году. На попечении 18-летнего Ивана осталось скудное хозяйство да четыре сестры – Александра, Мария, Матрёна и Анна.</a:t>
            </a:r>
          </a:p>
          <a:p>
            <a:pPr algn="just"/>
            <a:r>
              <a:rPr lang="ru-RU" dirty="0"/>
              <a:t>Получил неполное среднее образование.</a:t>
            </a:r>
            <a:endParaRPr lang="ru-RU" dirty="0" smtClean="0"/>
          </a:p>
          <a:p>
            <a:pPr algn="just"/>
            <a:r>
              <a:rPr lang="ru-RU" dirty="0" smtClean="0"/>
              <a:t>Юношей он приехал в Бурятию, с 1936 года проживал в Улан-Удэ, работал на строительстве пединститута, затем перронным контролёром на железнодорожной станции и вокзале города Улан-Удэ, зарекомендовав себя добросовестным и честным работником.</a:t>
            </a:r>
          </a:p>
          <a:p>
            <a:pPr algn="just"/>
            <a:r>
              <a:rPr lang="ru-RU" dirty="0" smtClean="0"/>
              <a:t>В январе 1942 года был призван в ряды Красной Армии и направлен в Амурскую флотилию. Но вскоре Иван Чертенков сменил свой бушлат и бескозырку на серую солдатскую шинель. Просьбу моряка послать его на фронт удовлетворили.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08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Славный подвиг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 начале марта 1943 года полк вел бои западнее Харькова и севернее Курска. </a:t>
            </a:r>
          </a:p>
          <a:p>
            <a:pPr algn="just"/>
            <a:r>
              <a:rPr lang="ru-RU" dirty="0" smtClean="0"/>
              <a:t>Стрелок 78-го гвардейского стрелкового полка (25-я гвардейская стреловая дивизия, 6-яармия, Юго-Западный фронт) гвардий рядовой 2 марта 1943 года Чертенков в составе взвода под командованием гвардии лейтенанта </a:t>
            </a:r>
            <a:r>
              <a:rPr lang="ru-RU" dirty="0" err="1" smtClean="0"/>
              <a:t>П.Н.Широнина</a:t>
            </a:r>
            <a:r>
              <a:rPr lang="ru-RU" dirty="0" smtClean="0"/>
              <a:t> участвовал в отражении контратак немецких танковых пехотных частей у железнодорожного переезда на южной окраине селе Тарановка Украинской ССР. В том бою он уничтожил 1 танк, продолжал вести меткий огонь по вражеской пехоте  и уничтожил несколько вражеских солдат и офицеров. Лишь в ходе рукопашной схватки он был сражен выстрелом сзади, в горячке боя не заметив подкравшегося фашиста.</a:t>
            </a:r>
          </a:p>
          <a:p>
            <a:pPr algn="just"/>
            <a:r>
              <a:rPr lang="ru-RU" dirty="0" smtClean="0"/>
              <a:t>Обороняя село Тарановку, 24 гвардейца пять дней вели неравный бой. Они отдали свои жизни за Родину, но не пропустили врага. В этом сражении было уничтожено одиннадцать танков, несколько бронемашин и более сотни гитлеровцев.</a:t>
            </a:r>
            <a:endParaRPr lang="ru-RU" dirty="0"/>
          </a:p>
          <a:p>
            <a:pPr algn="just"/>
            <a:r>
              <a:rPr lang="ru-RU" dirty="0" smtClean="0"/>
              <a:t>Похоронен в братской могиле на месте боя.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71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25144"/>
            <a:ext cx="6781800" cy="13052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 Советского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62845"/>
            <a:ext cx="4320480" cy="3886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18 марта 1943 года Указом Президиума Верховного Совета СССР все воины из взвода лейтенанта П.Н. </a:t>
            </a:r>
            <a:r>
              <a:rPr lang="ru-RU" dirty="0" err="1" smtClean="0"/>
              <a:t>Широнина</a:t>
            </a:r>
            <a:r>
              <a:rPr lang="ru-RU" dirty="0" smtClean="0"/>
              <a:t>, в котором воевал красноармеец Чертенков Иван Матвеевич, были удостоены звания Героев Советского Союза.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816424" cy="38387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00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/>
              <a:t>В июне 1941 года по радио было передано сообщение, что фашистская армия без объявления войны напала на нашу священную Родину. Весь народ поднялся на защиту своего отечества.</a:t>
            </a:r>
          </a:p>
          <a:p>
            <a:pPr algn="just"/>
            <a:r>
              <a:rPr lang="ru-RU" dirty="0" smtClean="0"/>
              <a:t>У </a:t>
            </a:r>
            <a:r>
              <a:rPr lang="ru-RU" dirty="0" err="1" smtClean="0"/>
              <a:t>Чертенкова</a:t>
            </a:r>
            <a:r>
              <a:rPr lang="ru-RU" dirty="0" smtClean="0"/>
              <a:t>, как работника железнодорожного транспорта, была бронь, однако Иван Матвеевич стремился попасть на фронт и в январе 1942 года его желание было удовлетворено.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47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Улица им. Героя Советского Союза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И. </a:t>
            </a:r>
            <a:r>
              <a:rPr lang="ru-RU" sz="3200" b="1" dirty="0" err="1" smtClean="0">
                <a:solidFill>
                  <a:srgbClr val="C00000"/>
                </a:solidFill>
              </a:rPr>
              <a:t>Чертенкова</a:t>
            </a:r>
            <a:r>
              <a:rPr lang="ru-RU" sz="3200" b="1" dirty="0" smtClean="0">
                <a:solidFill>
                  <a:srgbClr val="C00000"/>
                </a:solidFill>
              </a:rPr>
              <a:t> (бывшая Садовая)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28800"/>
            <a:ext cx="5544616" cy="40324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/>
              <a:t>Она идет параллельно улице Гагарина. Здесь построен комплекс зданий школы-интерната № 1, а от пересечения с улицей Пржевальского начинается территория сельскохозяйственного института. Здание сельхозинститута построено в 1961году. Оно широким фасадом выходит в сторону вокзала Улан-Удэ и улицы Гагарина.</a:t>
            </a:r>
          </a:p>
          <a:p>
            <a:pPr algn="just"/>
            <a:r>
              <a:rPr lang="ru-RU" sz="1800" dirty="0" smtClean="0"/>
              <a:t>В 1965 году Садовая улица была переименована, ей было присвоено имя Героя Советского Союза И.М. </a:t>
            </a:r>
            <a:r>
              <a:rPr lang="ru-RU" sz="1800" dirty="0" err="1" smtClean="0"/>
              <a:t>Чертенкова</a:t>
            </a:r>
            <a:r>
              <a:rPr lang="ru-RU" sz="18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48" t="33863" r="20653" b="23810"/>
          <a:stretch/>
        </p:blipFill>
        <p:spPr>
          <a:xfrm>
            <a:off x="483792" y="1628799"/>
            <a:ext cx="2667923" cy="40324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47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655</Words>
  <Application>Microsoft Office PowerPoint</Application>
  <PresentationFormat>Экран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NewsPrint</vt:lpstr>
      <vt:lpstr>Герои нашего города</vt:lpstr>
      <vt:lpstr>Именами героев названы улицы нашего города  Чертенков Иван Матвеевич (1912-1943)</vt:lpstr>
      <vt:lpstr>Вклад Бурятии в Победу  над фашистской Германией</vt:lpstr>
      <vt:lpstr>Герои нашего города</vt:lpstr>
      <vt:lpstr>Биография Чертенков Иван Матвеевич</vt:lpstr>
      <vt:lpstr>Славный подвиг</vt:lpstr>
      <vt:lpstr>Герой Советского Союза</vt:lpstr>
      <vt:lpstr>Война</vt:lpstr>
      <vt:lpstr>Улица им. Героя Советского Союза  И. Чертенкова (бывшая Садовая)</vt:lpstr>
      <vt:lpstr>И.М. Чертенков работал в камере хранения на железнодорожном вокзале. На фронте он совершил беспримерный подвиг. Наш земляк погиб в неравном бою вместе с товарищами, но враг не прошел. Всем 25 гвардейцам за этот подвиг было  присвоено высокое звание Героя Советского Союза. Также посмертно был награжден орденом Ленина. Имена 20 гвардейцев вошли в список одной из североморских воинских частей навечно.  Имя славного земляка увековечено и в нашем городе. Оно вписано в Книгу почета железнодорожников, его именем назвали улицу. На стене камеры хранения, на вокзале, где он работал, укреплена мемориальная доска.</vt:lpstr>
      <vt:lpstr>Пусть дети не знают войны</vt:lpstr>
      <vt:lpstr>Концерт для наших гостей  ветеранов тыла</vt:lpstr>
      <vt:lpstr>Концерт для наших гостей  ветеранов тыла</vt:lpstr>
      <vt:lpstr>Слайд 14</vt:lpstr>
      <vt:lpstr>Слайд 15</vt:lpstr>
      <vt:lpstr>Конкурс  инсценированной песни</vt:lpstr>
      <vt:lpstr>Слайд 17</vt:lpstr>
      <vt:lpstr>Слайд 18</vt:lpstr>
      <vt:lpstr>День Победы 9 Мая </vt:lpstr>
      <vt:lpstr>Слайд 20</vt:lpstr>
      <vt:lpstr>Слайд 21</vt:lpstr>
      <vt:lpstr>Нужен мир </vt:lpstr>
      <vt:lpstr>Благодарим, солдаты, вас За жизнь, за детство и весну, За тишину, За мирный дом, За мир, в котором мы живем!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Бурятии в Победу над фашистской Германией</dc:title>
  <dc:creator>Таня</dc:creator>
  <cp:lastModifiedBy>Admin</cp:lastModifiedBy>
  <cp:revision>91</cp:revision>
  <dcterms:created xsi:type="dcterms:W3CDTF">2020-04-08T08:56:11Z</dcterms:created>
  <dcterms:modified xsi:type="dcterms:W3CDTF">2021-12-19T10:18:03Z</dcterms:modified>
</cp:coreProperties>
</file>