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2" r:id="rId3"/>
    <p:sldId id="265" r:id="rId4"/>
    <p:sldId id="266" r:id="rId5"/>
    <p:sldId id="267" r:id="rId6"/>
    <p:sldId id="268" r:id="rId7"/>
    <p:sldId id="269" r:id="rId8"/>
    <p:sldId id="270" r:id="rId9"/>
    <p:sldId id="27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A17B8C-825D-4B44-A82D-E09CC8569B88}">
          <p14:sldIdLst>
            <p14:sldId id="264"/>
            <p14:sldId id="272"/>
          </p14:sldIdLst>
        </p14:section>
        <p14:section name="Раздел без заголовка" id="{057CA10B-08B8-456B-9905-3F9F24F8EC48}">
          <p14:sldIdLst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7DA6A-E2BB-4679-941B-A4CCD7C35E92}" type="datetimeFigureOut">
              <a:rPr lang="ru-RU" smtClean="0"/>
              <a:pPr/>
              <a:t>09.03.2025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8428A-73E1-41F8-9386-2E5F0E253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05" y="332389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МБДОУ Детский сад №72 «</a:t>
            </a:r>
            <a:r>
              <a:rPr lang="ru-RU" sz="2000" dirty="0" err="1" smtClean="0"/>
              <a:t>Аленушка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Национальное блюдо бурятского народа «БООВЫ»</a:t>
            </a:r>
            <a:br>
              <a:rPr lang="ru-RU" sz="2000" dirty="0" smtClean="0"/>
            </a:br>
            <a:r>
              <a:rPr lang="ru-RU" sz="2000" dirty="0" smtClean="0"/>
              <a:t>Выполнила: </a:t>
            </a:r>
            <a:r>
              <a:rPr lang="ru-RU" sz="2000" dirty="0" err="1" smtClean="0"/>
              <a:t>Моксохоева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Алтана</a:t>
            </a:r>
            <a:endParaRPr lang="ru-RU" sz="2000" dirty="0"/>
          </a:p>
        </p:txBody>
      </p:sp>
      <p:pic>
        <p:nvPicPr>
          <p:cNvPr id="4" name="Содержимое 3" descr="photo_2025-03-06_22-02-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 bwMode="auto">
          <a:xfrm>
            <a:off x="159533" y="-14917"/>
            <a:ext cx="9144000" cy="68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567590"/>
            <a:ext cx="3062987" cy="40876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80112" y="1567590"/>
            <a:ext cx="2520280" cy="41656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МБДОУ детский сад№72 «Аленушка»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Национальное блюдо бурятского народа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«БООВЫ»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Выполнила </a:t>
            </a:r>
            <a:r>
              <a:rPr lang="ru-RU" b="1" dirty="0" err="1" smtClean="0">
                <a:solidFill>
                  <a:srgbClr val="FF0000"/>
                </a:solidFill>
              </a:rPr>
              <a:t>Моксохоева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Алтана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Группа№10 «Почемучки»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0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05" y="332389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МБДОУ Детский сад №72 «</a:t>
            </a:r>
            <a:r>
              <a:rPr lang="ru-RU" sz="2000" dirty="0" err="1" smtClean="0"/>
              <a:t>Аленушка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Национальное блюдо бурятского народа «БООВЫ»</a:t>
            </a:r>
            <a:br>
              <a:rPr lang="ru-RU" sz="2000" dirty="0" smtClean="0"/>
            </a:br>
            <a:r>
              <a:rPr lang="ru-RU" sz="2000" dirty="0" smtClean="0"/>
              <a:t>Выполнила: </a:t>
            </a:r>
            <a:r>
              <a:rPr lang="ru-RU" sz="2000" dirty="0" err="1" smtClean="0"/>
              <a:t>Моксохоева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Алтана</a:t>
            </a:r>
            <a:endParaRPr lang="ru-RU" sz="2000" dirty="0"/>
          </a:p>
        </p:txBody>
      </p:sp>
      <p:pic>
        <p:nvPicPr>
          <p:cNvPr id="4" name="Содержимое 3" descr="photo_2025-03-06_22-02-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 bwMode="auto">
          <a:xfrm>
            <a:off x="193105" y="7567"/>
            <a:ext cx="9144000" cy="68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11760" y="1664617"/>
            <a:ext cx="5832648" cy="13187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Боовы</a:t>
            </a:r>
            <a:r>
              <a:rPr lang="ru-RU" b="1" dirty="0" smtClean="0">
                <a:solidFill>
                  <a:srgbClr val="FF0000"/>
                </a:solidFill>
              </a:rPr>
              <a:t> это бурятский хворост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Их делают в форме уха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95498"/>
            <a:ext cx="3312368" cy="27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05" y="332389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МБДОУ Детский сад №72 «</a:t>
            </a:r>
            <a:r>
              <a:rPr lang="ru-RU" sz="2000" dirty="0" err="1" smtClean="0"/>
              <a:t>Аленушка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Национальное блюдо бурятского народа «БООВЫ»</a:t>
            </a:r>
            <a:br>
              <a:rPr lang="ru-RU" sz="2000" dirty="0" smtClean="0"/>
            </a:br>
            <a:r>
              <a:rPr lang="ru-RU" sz="2000" dirty="0" smtClean="0"/>
              <a:t>Выполнила: </a:t>
            </a:r>
            <a:r>
              <a:rPr lang="ru-RU" sz="2000" dirty="0" err="1" smtClean="0"/>
              <a:t>Моксохоева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Алтана</a:t>
            </a:r>
            <a:endParaRPr lang="ru-RU" sz="2000" dirty="0"/>
          </a:p>
        </p:txBody>
      </p:sp>
      <p:pic>
        <p:nvPicPr>
          <p:cNvPr id="4" name="Содержимое 3" descr="photo_2025-03-06_22-02-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 bwMode="auto">
          <a:xfrm>
            <a:off x="159533" y="-14917"/>
            <a:ext cx="9144000" cy="68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80111" y="1366772"/>
            <a:ext cx="2842593" cy="45825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Нам понадобятся: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Мука – 700г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Кефир – 300м3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Сахар -100гр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Яйцо -2шт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Соль –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Сода-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Масло растительное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FF0000"/>
                </a:solidFill>
              </a:rPr>
              <a:t>50 мл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8.Масло для жарки- 400 мл</a:t>
            </a:r>
          </a:p>
          <a:p>
            <a:pPr marL="342900" indent="-342900" algn="ctr">
              <a:buAutoNum type="arabicPeriod"/>
            </a:pPr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340768"/>
            <a:ext cx="367240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05" y="332389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МБДОУ Детский сад №72 «</a:t>
            </a:r>
            <a:r>
              <a:rPr lang="ru-RU" sz="2000" dirty="0" err="1" smtClean="0"/>
              <a:t>Аленушка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Национальное блюдо бурятского народа «БООВЫ»</a:t>
            </a:r>
            <a:br>
              <a:rPr lang="ru-RU" sz="2000" dirty="0" smtClean="0"/>
            </a:br>
            <a:r>
              <a:rPr lang="ru-RU" sz="2000" dirty="0" smtClean="0"/>
              <a:t>Выполнила: </a:t>
            </a:r>
            <a:r>
              <a:rPr lang="ru-RU" sz="2000" dirty="0" err="1" smtClean="0"/>
              <a:t>Моксохоева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Алтана</a:t>
            </a:r>
            <a:endParaRPr lang="ru-RU" sz="2000" dirty="0"/>
          </a:p>
        </p:txBody>
      </p:sp>
      <p:pic>
        <p:nvPicPr>
          <p:cNvPr id="4" name="Содержимое 3" descr="photo_2025-03-06_22-02-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 bwMode="auto">
          <a:xfrm>
            <a:off x="159533" y="-14917"/>
            <a:ext cx="9144000" cy="68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80111" y="1366772"/>
            <a:ext cx="2842593" cy="45825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8" name="Содержимое 3" descr="photo_2025-03-06_22-03-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94364">
            <a:off x="650449" y="2489314"/>
            <a:ext cx="2966364" cy="39551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8853" y="383749"/>
            <a:ext cx="6075555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Приготовили тесто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880" t="1766" r="33999" b="30515"/>
          <a:stretch/>
        </p:blipFill>
        <p:spPr>
          <a:xfrm rot="20864977">
            <a:off x="6638206" y="1075947"/>
            <a:ext cx="2182431" cy="38978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731" y="3989690"/>
            <a:ext cx="2521404" cy="18880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3557" y="2036775"/>
            <a:ext cx="2242306" cy="167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246" y="789130"/>
            <a:ext cx="1990190" cy="14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05" y="332389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МБДОУ Детский сад №72 «</a:t>
            </a:r>
            <a:r>
              <a:rPr lang="ru-RU" sz="2000" dirty="0" err="1" smtClean="0"/>
              <a:t>Аленушка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Национальное блюдо бурятского народа «БООВЫ»</a:t>
            </a:r>
            <a:br>
              <a:rPr lang="ru-RU" sz="2000" dirty="0" smtClean="0"/>
            </a:br>
            <a:r>
              <a:rPr lang="ru-RU" sz="2000" dirty="0" smtClean="0"/>
              <a:t>Выполнила: </a:t>
            </a:r>
            <a:r>
              <a:rPr lang="ru-RU" sz="2000" dirty="0" err="1" smtClean="0"/>
              <a:t>Моксохоева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Алтана</a:t>
            </a:r>
            <a:endParaRPr lang="ru-RU" sz="2000" dirty="0"/>
          </a:p>
        </p:txBody>
      </p:sp>
      <p:pic>
        <p:nvPicPr>
          <p:cNvPr id="4" name="Содержимое 3" descr="photo_2025-03-06_22-02-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 bwMode="auto">
          <a:xfrm>
            <a:off x="159533" y="-14917"/>
            <a:ext cx="9144000" cy="68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80111" y="1366772"/>
            <a:ext cx="2842593" cy="45825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b="1">
                <a:solidFill>
                  <a:srgbClr val="FF0000"/>
                </a:solidFill>
              </a:rPr>
              <a:t>Раскатали тесто толщиной 2-3мм и разрезали на квадратики 3*3см</a:t>
            </a:r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8853" y="383749"/>
            <a:ext cx="6075555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Приготовили тесто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425655"/>
            <a:ext cx="3855075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05" y="332389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МБДОУ Детский сад №72 «</a:t>
            </a:r>
            <a:r>
              <a:rPr lang="ru-RU" sz="2000" dirty="0" err="1" smtClean="0"/>
              <a:t>Аленушка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Национальное блюдо бурятского народа «БООВЫ»</a:t>
            </a:r>
            <a:br>
              <a:rPr lang="ru-RU" sz="2000" dirty="0" smtClean="0"/>
            </a:br>
            <a:r>
              <a:rPr lang="ru-RU" sz="2000" dirty="0" smtClean="0"/>
              <a:t>Выполнила: </a:t>
            </a:r>
            <a:r>
              <a:rPr lang="ru-RU" sz="2000" dirty="0" err="1" smtClean="0"/>
              <a:t>Моксохоева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Алтана</a:t>
            </a:r>
            <a:endParaRPr lang="ru-RU" sz="2000" dirty="0"/>
          </a:p>
        </p:txBody>
      </p:sp>
      <p:pic>
        <p:nvPicPr>
          <p:cNvPr id="4" name="Содержимое 3" descr="photo_2025-03-06_22-02-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 bwMode="auto">
          <a:xfrm>
            <a:off x="159533" y="-14917"/>
            <a:ext cx="9144000" cy="68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90020" y="1353209"/>
            <a:ext cx="2842593" cy="45825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В квадратиках делаем прорези и лепим </a:t>
            </a:r>
            <a:r>
              <a:rPr lang="ru-RU" sz="2400" b="1" dirty="0" err="1">
                <a:solidFill>
                  <a:srgbClr val="FF0000"/>
                </a:solidFill>
              </a:rPr>
              <a:t>боовы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465" y="1268760"/>
            <a:ext cx="3389670" cy="463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0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05" y="332389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МБДОУ Детский сад №72 «</a:t>
            </a:r>
            <a:r>
              <a:rPr lang="ru-RU" sz="2000" dirty="0" err="1" smtClean="0"/>
              <a:t>Аленушка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Национальное блюдо бурятского народа «БООВЫ»</a:t>
            </a:r>
            <a:br>
              <a:rPr lang="ru-RU" sz="2000" dirty="0" smtClean="0"/>
            </a:br>
            <a:r>
              <a:rPr lang="ru-RU" sz="2000" dirty="0" smtClean="0"/>
              <a:t>Выполнила: </a:t>
            </a:r>
            <a:r>
              <a:rPr lang="ru-RU" sz="2000" dirty="0" err="1" smtClean="0"/>
              <a:t>Моксохоева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Алтана</a:t>
            </a:r>
            <a:endParaRPr lang="ru-RU" sz="2000" dirty="0"/>
          </a:p>
        </p:txBody>
      </p:sp>
      <p:pic>
        <p:nvPicPr>
          <p:cNvPr id="4" name="Содержимое 3" descr="photo_2025-03-06_22-02-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 bwMode="auto">
          <a:xfrm>
            <a:off x="159533" y="-14917"/>
            <a:ext cx="9144000" cy="68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80111" y="1366772"/>
            <a:ext cx="2842593" cy="45825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862" y="1347554"/>
            <a:ext cx="3389670" cy="4523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11760" y="476672"/>
            <a:ext cx="5823329" cy="4141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Лепим всей семьей</a:t>
            </a:r>
          </a:p>
        </p:txBody>
      </p:sp>
    </p:spTree>
    <p:extLst>
      <p:ext uri="{BB962C8B-B14F-4D97-AF65-F5344CB8AC3E}">
        <p14:creationId xmlns:p14="http://schemas.microsoft.com/office/powerpoint/2010/main" val="13799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05" y="332389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МБДОУ Детский сад №72 «</a:t>
            </a:r>
            <a:r>
              <a:rPr lang="ru-RU" sz="2000" dirty="0" err="1" smtClean="0"/>
              <a:t>Аленушка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Национальное блюдо бурятского народа «БООВЫ»</a:t>
            </a:r>
            <a:br>
              <a:rPr lang="ru-RU" sz="2000" dirty="0" smtClean="0"/>
            </a:br>
            <a:r>
              <a:rPr lang="ru-RU" sz="2000" dirty="0" smtClean="0"/>
              <a:t>Выполнила: </a:t>
            </a:r>
            <a:r>
              <a:rPr lang="ru-RU" sz="2000" dirty="0" err="1" smtClean="0"/>
              <a:t>Моксохоева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Алтана</a:t>
            </a:r>
            <a:endParaRPr lang="ru-RU" sz="2000" dirty="0"/>
          </a:p>
        </p:txBody>
      </p:sp>
      <p:pic>
        <p:nvPicPr>
          <p:cNvPr id="4" name="Содержимое 3" descr="photo_2025-03-06_22-02-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 bwMode="auto">
          <a:xfrm>
            <a:off x="159533" y="-14917"/>
            <a:ext cx="9144000" cy="68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80110" y="1337330"/>
            <a:ext cx="2956739" cy="45825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Вот такая красота получилась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476672"/>
            <a:ext cx="5823329" cy="4141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440" y="1366772"/>
            <a:ext cx="3389670" cy="4523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682" y="3969703"/>
            <a:ext cx="2787953" cy="18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05" y="332389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МБДОУ Детский сад №72 «</a:t>
            </a:r>
            <a:r>
              <a:rPr lang="ru-RU" sz="2000" dirty="0" err="1" smtClean="0"/>
              <a:t>Аленушка</a:t>
            </a:r>
            <a:r>
              <a:rPr lang="ru-RU" sz="2000" dirty="0" smtClean="0"/>
              <a:t>»</a:t>
            </a:r>
            <a:br>
              <a:rPr lang="ru-RU" sz="2000" dirty="0" smtClean="0"/>
            </a:br>
            <a:r>
              <a:rPr lang="ru-RU" sz="2000" dirty="0" smtClean="0"/>
              <a:t>Национальное блюдо бурятского народа «БООВЫ»</a:t>
            </a:r>
            <a:br>
              <a:rPr lang="ru-RU" sz="2000" dirty="0" smtClean="0"/>
            </a:br>
            <a:r>
              <a:rPr lang="ru-RU" sz="2000" dirty="0" smtClean="0"/>
              <a:t>Выполнила: </a:t>
            </a:r>
            <a:r>
              <a:rPr lang="ru-RU" sz="2000" dirty="0" err="1" smtClean="0"/>
              <a:t>Моксохоева</a:t>
            </a:r>
            <a:r>
              <a:rPr lang="ru-RU" sz="2000" dirty="0" smtClean="0"/>
              <a:t> </a:t>
            </a:r>
            <a:r>
              <a:rPr lang="ru-RU" sz="2000" dirty="0" err="1" smtClean="0"/>
              <a:t>Алтана</a:t>
            </a:r>
            <a:endParaRPr lang="ru-RU" sz="2000" dirty="0"/>
          </a:p>
        </p:txBody>
      </p:sp>
      <p:pic>
        <p:nvPicPr>
          <p:cNvPr id="4" name="Содержимое 3" descr="photo_2025-03-06_22-02-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/>
          <a:stretch/>
        </p:blipFill>
        <p:spPr bwMode="auto">
          <a:xfrm>
            <a:off x="159533" y="-14917"/>
            <a:ext cx="9144000" cy="68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4563" y="1382436"/>
            <a:ext cx="6154961" cy="45668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165</Words>
  <Application>Microsoft Office PowerPoint</Application>
  <PresentationFormat>Экран (4:3)</PresentationFormat>
  <Paragraphs>35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МБДОУ Детский сад №72 «Аленушка» Национальное блюдо бурятского народа «БООВЫ» Выполнила: Моксохоева Алтана</vt:lpstr>
      <vt:lpstr>МБДОУ Детский сад №72 «Аленушка» Национальное блюдо бурятского народа «БООВЫ» Выполнила: Моксохоева Алтана</vt:lpstr>
      <vt:lpstr>МБДОУ Детский сад №72 «Аленушка» Национальное блюдо бурятского народа «БООВЫ» Выполнила: Моксохоева Алтана</vt:lpstr>
      <vt:lpstr>МБДОУ Детский сад №72 «Аленушка» Национальное блюдо бурятского народа «БООВЫ» Выполнила: Моксохоева Алтана</vt:lpstr>
      <vt:lpstr>МБДОУ Детский сад №72 «Аленушка» Национальное блюдо бурятского народа «БООВЫ» Выполнила: Моксохоева Алтана</vt:lpstr>
      <vt:lpstr>МБДОУ Детский сад №72 «Аленушка» Национальное блюдо бурятского народа «БООВЫ» Выполнила: Моксохоева Алтана</vt:lpstr>
      <vt:lpstr>МБДОУ Детский сад №72 «Аленушка» Национальное блюдо бурятского народа «БООВЫ» Выполнила: Моксохоева Алтана</vt:lpstr>
      <vt:lpstr>МБДОУ Детский сад №72 «Аленушка» Национальное блюдо бурятского народа «БООВЫ» Выполнила: Моксохоева Алтана</vt:lpstr>
      <vt:lpstr>МБДОУ Детский сад №72 «Аленушка» Национальное блюдо бурятского народа «БООВЫ» Выполнила: Моксохоева Алтана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OEM</dc:creator>
  <cp:lastModifiedBy>Татьяна</cp:lastModifiedBy>
  <cp:revision>14</cp:revision>
  <dcterms:created xsi:type="dcterms:W3CDTF">2025-03-06T14:04:01Z</dcterms:created>
  <dcterms:modified xsi:type="dcterms:W3CDTF">2025-03-09T12:36:43Z</dcterms:modified>
</cp:coreProperties>
</file>