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80" r:id="rId4"/>
    <p:sldId id="264" r:id="rId5"/>
    <p:sldId id="279" r:id="rId6"/>
    <p:sldId id="259" r:id="rId7"/>
    <p:sldId id="271" r:id="rId8"/>
    <p:sldId id="281" r:id="rId9"/>
    <p:sldId id="266" r:id="rId10"/>
    <p:sldId id="268" r:id="rId11"/>
    <p:sldId id="273" r:id="rId12"/>
    <p:sldId id="263" r:id="rId13"/>
    <p:sldId id="272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BC57-5979-41E2-AFA5-245DE273E9F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5490B-16F0-4B2F-B11F-01FD0EDF0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4543">
            <a:off x="448807" y="2612244"/>
            <a:ext cx="2608219" cy="3480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3277">
            <a:off x="6053398" y="373458"/>
            <a:ext cx="2725809" cy="3603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41469">
            <a:off x="3702924" y="1533500"/>
            <a:ext cx="2220779" cy="4148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725144"/>
            <a:ext cx="2828726" cy="194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55906">
            <a:off x="6366782" y="3543832"/>
            <a:ext cx="3138171" cy="13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4452385" cy="19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595459"/>
            <a:ext cx="2880320" cy="12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992888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s://avatars.mds.yandex.net/get-zen_doc/3985268/pub_60742f370fa9b6581bd8e7e5_60742f5484a2b719d7cd3d90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8257">
            <a:off x="304852" y="605975"/>
            <a:ext cx="3207095" cy="29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Documents and Settings\Admin\Local Settings\Temporary Internet Files\Content.Word\1613768092_71-p-fon-dlya-skazki-zolotaya-ribka-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4365">
            <a:off x="5259189" y="478870"/>
            <a:ext cx="343205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ocuments and Settings\Admin\Рабочий стол\unname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573016"/>
            <a:ext cx="3105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285293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все загадки разгадали и театр показали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Все вместе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Мама- это небо (руки вверх)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Мама – это свет (руки вверх фонарики)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Мама – это счастье (руки к груди)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Мамы- лучше нет (машем головой нет-нет)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Мама-это сказка (палец ВО)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Мама-это смех (улыбаемся)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Мама-это ласка (гладим себя по голове)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Мамы- лучше нет (шлем воздушный поцелуй)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8978">
            <a:off x="299840" y="1838505"/>
            <a:ext cx="2774272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7921">
            <a:off x="6303194" y="710603"/>
            <a:ext cx="2609974" cy="3551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29763">
            <a:off x="3452906" y="1534870"/>
            <a:ext cx="2619985" cy="3234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908392"/>
            <a:ext cx="2828726" cy="194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3130" y="5157192"/>
            <a:ext cx="1631158" cy="122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21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-все задания выполнены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50214">
            <a:off x="1012263" y="1597621"/>
            <a:ext cx="2736304" cy="24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799288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900299" cy="3816424"/>
          </a:xfrm>
          <a:prstGeom prst="roundRect">
            <a:avLst/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908392"/>
            <a:ext cx="2828726" cy="194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268760"/>
            <a:ext cx="2880320" cy="3843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62453">
            <a:off x="4479104" y="5106707"/>
            <a:ext cx="1212230" cy="157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992888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012996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H:\Documents and Settings\Admin\Рабочий стол\Новая папка (13)\1637842961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0648"/>
            <a:ext cx="3384376" cy="3781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160240" cy="18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581129"/>
            <a:ext cx="2448272" cy="18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992888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304833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3240360" cy="4323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013176"/>
            <a:ext cx="1579253" cy="17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852936"/>
            <a:ext cx="1296144" cy="176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Мамины загадки: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 ушках маминых сверкают, цветом радуги играют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Серебрятся капли-крошки украшения - (серёжки)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Чтобы быть красивой маме нужно туш взять и румяна.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накрасить губы надо перламутровой (помадой)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 банки, в тюбики разлит, как сметана он на вид.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Мамам нравится он всем, это – ароматный (крем)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Всех лохматых расчесать, кудри в косы заплетать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Делать модную причёску помогает нам (расчёска)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Эти шарики на нити вы примерить не хотите ль?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 любые ваши вкусы в маминой шкатулке (бусы)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Край её зовут полями, верх украшен весь цветами.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Головной убор- загадка – есть у нашей мамы (шляпка)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Ведущий: бусы, шляпка, куда ж наша мама собралась?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992888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7013">
            <a:off x="899592" y="404664"/>
            <a:ext cx="2627337" cy="3844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2236">
            <a:off x="5596650" y="326153"/>
            <a:ext cx="2884206" cy="407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013176"/>
            <a:ext cx="1579253" cy="17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085184"/>
            <a:ext cx="2875282" cy="133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204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-все задания выполнены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44</cp:revision>
  <dcterms:created xsi:type="dcterms:W3CDTF">2021-11-24T13:58:01Z</dcterms:created>
  <dcterms:modified xsi:type="dcterms:W3CDTF">2021-12-14T13:36:38Z</dcterms:modified>
</cp:coreProperties>
</file>