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80" r:id="rId4"/>
    <p:sldId id="264" r:id="rId5"/>
    <p:sldId id="279" r:id="rId6"/>
    <p:sldId id="259" r:id="rId7"/>
    <p:sldId id="271" r:id="rId8"/>
    <p:sldId id="281" r:id="rId9"/>
    <p:sldId id="266" r:id="rId10"/>
    <p:sldId id="268" r:id="rId11"/>
    <p:sldId id="273" r:id="rId12"/>
    <p:sldId id="263" r:id="rId13"/>
    <p:sldId id="272" r:id="rId14"/>
    <p:sldId id="267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1BC57-5979-41E2-AFA5-245DE273E9FD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5490B-16F0-4B2F-B11F-01FD0EDF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84543">
            <a:off x="448807" y="2612244"/>
            <a:ext cx="2608219" cy="3480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33277">
            <a:off x="6053398" y="373458"/>
            <a:ext cx="2725809" cy="3603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41469">
            <a:off x="3702924" y="1533500"/>
            <a:ext cx="2220779" cy="41486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725144"/>
            <a:ext cx="2828726" cy="194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455906">
            <a:off x="6366782" y="3543832"/>
            <a:ext cx="3138171" cy="137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88640"/>
            <a:ext cx="4452385" cy="19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5595459"/>
            <a:ext cx="2880320" cy="12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79928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s://avatars.mds.yandex.net/get-zen_doc/3985268/pub_60742f370fa9b6581bd8e7e5_60742f5484a2b719d7cd3d90/scale_12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58257">
            <a:off x="304852" y="605975"/>
            <a:ext cx="3207095" cy="290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:\Documents and Settings\Admin\Local Settings\Temporary Internet Files\Content.Word\1613768092_71-p-fon-dlya-skazki-zolotaya-ribka-8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24365">
            <a:off x="5259189" y="478870"/>
            <a:ext cx="343205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:\Documents and Settings\Admin\Рабочий стол\unname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573016"/>
            <a:ext cx="310515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11560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все загадки разгадали и театр показали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7214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Все вместе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Мама- это небо (руки вверх)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 – это свет (руки вверх фонарики)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 – это счастье (руки к груди)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Мамы- лучше нет (машем головой нет-нет)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Мама-это сказка (палец ВО)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Мама-это смех (улыбаемся)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Мама-это ласка (гладим себя по голове)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Мамы- лучше нет (шлем воздушный поцелуй)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08978">
            <a:off x="299840" y="1838505"/>
            <a:ext cx="2774272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27921">
            <a:off x="6303194" y="710603"/>
            <a:ext cx="2609974" cy="35519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29763">
            <a:off x="3452906" y="1534870"/>
            <a:ext cx="2619985" cy="3234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908392"/>
            <a:ext cx="2828726" cy="194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33130" y="5157192"/>
            <a:ext cx="1631158" cy="122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721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Спасибо -все задания выполнены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50214">
            <a:off x="1012263" y="1597621"/>
            <a:ext cx="2736304" cy="24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509120"/>
            <a:ext cx="799288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24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4900299" cy="3816424"/>
          </a:xfrm>
          <a:prstGeom prst="roundRect">
            <a:avLst/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908392"/>
            <a:ext cx="2828726" cy="194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268760"/>
            <a:ext cx="2880320" cy="38433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162453">
            <a:off x="4479104" y="5106707"/>
            <a:ext cx="1212230" cy="157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79928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012996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H:\Documents and Settings\Admin\Рабочий стол\Новая папка (13)\16378429611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60648"/>
            <a:ext cx="3384376" cy="3781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437112"/>
            <a:ext cx="2160240" cy="188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581129"/>
            <a:ext cx="2448272" cy="18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79928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556792"/>
            <a:ext cx="3048338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628800"/>
            <a:ext cx="3240360" cy="43237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5013176"/>
            <a:ext cx="1579253" cy="170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2852936"/>
            <a:ext cx="1296144" cy="176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62500" lnSpcReduction="20000"/>
          </a:bodyPr>
          <a:lstStyle/>
          <a:p>
            <a:r>
              <a:rPr lang="ru-RU" b="1" u="sng" dirty="0" smtClean="0">
                <a:solidFill>
                  <a:srgbClr val="0070C0"/>
                </a:solidFill>
              </a:rPr>
              <a:t>Мамины загадки: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 ушках маминых сверкают, цветом радуги играют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Серебрятся капли-крошки украшения - (серёжки)</a:t>
            </a:r>
          </a:p>
          <a:p>
            <a:pPr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Чтобы быть красивой маме нужно туш взять и румяна.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И накрасить губы надо перламутровой (помадой)</a:t>
            </a:r>
          </a:p>
          <a:p>
            <a:pPr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 банки, в тюбики разлит, как сметана он на вид.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Мамам нравится он всем, это – ароматный (крем)</a:t>
            </a:r>
          </a:p>
          <a:p>
            <a:pPr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Всех лохматых расчесать, кудри в косы заплетать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Делать модную причёску помогает нам (расчёска)</a:t>
            </a:r>
          </a:p>
          <a:p>
            <a:pPr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Эти шарики на нити вы примерить не хотите ль?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На любые ваши вкусы в маминой шкатулке (бусы)</a:t>
            </a:r>
          </a:p>
          <a:p>
            <a:pPr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Край её зовут полями, верх украшен весь цветами.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Головной убор- загадка – есть у нашей мамы (шляпка)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Ведущий: бусы, шляпка, куда ж наша мама собралась?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79928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07013">
            <a:off x="899592" y="404664"/>
            <a:ext cx="2627337" cy="3844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92236">
            <a:off x="5596650" y="326153"/>
            <a:ext cx="2884206" cy="40770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5013176"/>
            <a:ext cx="1579253" cy="170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5085184"/>
            <a:ext cx="2875282" cy="133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204</Words>
  <Application>Microsoft Office PowerPoint</Application>
  <PresentationFormat>Экран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-все задания выполнены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44</cp:revision>
  <dcterms:created xsi:type="dcterms:W3CDTF">2021-11-24T13:58:01Z</dcterms:created>
  <dcterms:modified xsi:type="dcterms:W3CDTF">2021-12-14T13:36:38Z</dcterms:modified>
</cp:coreProperties>
</file>