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69" r:id="rId5"/>
    <p:sldId id="259" r:id="rId6"/>
    <p:sldId id="270" r:id="rId7"/>
    <p:sldId id="258" r:id="rId8"/>
    <p:sldId id="262" r:id="rId9"/>
    <p:sldId id="263" r:id="rId10"/>
    <p:sldId id="264" r:id="rId11"/>
    <p:sldId id="265" r:id="rId12"/>
    <p:sldId id="266" r:id="rId13"/>
    <p:sldId id="268" r:id="rId14"/>
    <p:sldId id="267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50" d="100"/>
          <a:sy n="50" d="100"/>
        </p:scale>
        <p:origin x="48" y="8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EED19-6E02-46D4-A43A-7B1BF67F4414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8ADC9-DA65-4BC3-9D8B-66A7C906A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548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EED19-6E02-46D4-A43A-7B1BF67F4414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8ADC9-DA65-4BC3-9D8B-66A7C906A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976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EED19-6E02-46D4-A43A-7B1BF67F4414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8ADC9-DA65-4BC3-9D8B-66A7C906A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977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EED19-6E02-46D4-A43A-7B1BF67F4414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8ADC9-DA65-4BC3-9D8B-66A7C906A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745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EED19-6E02-46D4-A43A-7B1BF67F4414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8ADC9-DA65-4BC3-9D8B-66A7C906A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534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EED19-6E02-46D4-A43A-7B1BF67F4414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8ADC9-DA65-4BC3-9D8B-66A7C906A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052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EED19-6E02-46D4-A43A-7B1BF67F4414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8ADC9-DA65-4BC3-9D8B-66A7C906A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802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EED19-6E02-46D4-A43A-7B1BF67F4414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8ADC9-DA65-4BC3-9D8B-66A7C906A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252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EED19-6E02-46D4-A43A-7B1BF67F4414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8ADC9-DA65-4BC3-9D8B-66A7C906A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741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EED19-6E02-46D4-A43A-7B1BF67F4414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8ADC9-DA65-4BC3-9D8B-66A7C906A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540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EED19-6E02-46D4-A43A-7B1BF67F4414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8ADC9-DA65-4BC3-9D8B-66A7C906A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534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EED19-6E02-46D4-A43A-7B1BF67F4414}" type="datetimeFigureOut">
              <a:rPr lang="ru-RU" smtClean="0"/>
              <a:t>15.03.2025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8ADC9-DA65-4BC3-9D8B-66A7C906A4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440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wmf"/><Relationship Id="rId10" Type="http://schemas.openxmlformats.org/officeDocument/2006/relationships/image" Target="../media/image11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524000" y="1531345"/>
            <a:ext cx="9144000" cy="2732183"/>
          </a:xfrm>
        </p:spPr>
        <p:txBody>
          <a:bodyPr>
            <a:normAutofit/>
          </a:bodyPr>
          <a:lstStyle/>
          <a:p>
            <a:pPr algn="r"/>
            <a:r>
              <a:rPr lang="ru-RU" sz="1800" dirty="0" smtClean="0"/>
              <a:t> </a:t>
            </a:r>
            <a:endParaRPr lang="ru-RU" sz="1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4463"/>
            <a:ext cx="12192000" cy="7083846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784732" y="766783"/>
            <a:ext cx="9177051" cy="67642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МБДОУ детский сад72 «Аленушка»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57619" y="2148290"/>
            <a:ext cx="1003636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Недельный  проект</a:t>
            </a:r>
          </a:p>
          <a:p>
            <a:pPr algn="ctr"/>
            <a:r>
              <a:rPr lang="ru-RU" sz="4000" b="1" dirty="0" smtClean="0">
                <a:solidFill>
                  <a:srgbClr val="0070C0"/>
                </a:solidFill>
              </a:rPr>
              <a:t>Тема: </a:t>
            </a:r>
            <a:r>
              <a:rPr lang="ru-RU" sz="4000" b="1" dirty="0" smtClean="0">
                <a:solidFill>
                  <a:srgbClr val="0070C0"/>
                </a:solidFill>
              </a:rPr>
              <a:t>«</a:t>
            </a:r>
            <a:r>
              <a:rPr lang="ru-RU" sz="4000" b="1" dirty="0" smtClean="0">
                <a:solidFill>
                  <a:srgbClr val="0070C0"/>
                </a:solidFill>
              </a:rPr>
              <a:t>Особенности</a:t>
            </a:r>
            <a:r>
              <a:rPr lang="ru-RU" sz="4000" b="1" dirty="0" smtClean="0">
                <a:solidFill>
                  <a:srgbClr val="0070C0"/>
                </a:solidFill>
              </a:rPr>
              <a:t> </a:t>
            </a:r>
            <a:r>
              <a:rPr lang="ru-RU" sz="4000" b="1" dirty="0" smtClean="0">
                <a:solidFill>
                  <a:srgbClr val="0070C0"/>
                </a:solidFill>
              </a:rPr>
              <a:t>бурятской кухни.</a:t>
            </a:r>
          </a:p>
          <a:p>
            <a:pPr algn="r"/>
            <a:endParaRPr lang="ru-RU" sz="2800" b="1" dirty="0" smtClean="0">
              <a:solidFill>
                <a:srgbClr val="0070C0"/>
              </a:solidFill>
            </a:endParaRPr>
          </a:p>
          <a:p>
            <a:pPr algn="r"/>
            <a:endParaRPr lang="ru-RU" sz="2800" b="1" dirty="0">
              <a:solidFill>
                <a:srgbClr val="0070C0"/>
              </a:solidFill>
            </a:endParaRPr>
          </a:p>
          <a:p>
            <a:pPr algn="r"/>
            <a:r>
              <a:rPr lang="ru-RU" sz="2800" b="1" dirty="0" smtClean="0">
                <a:solidFill>
                  <a:srgbClr val="0070C0"/>
                </a:solidFill>
              </a:rPr>
              <a:t>Выполнила:  </a:t>
            </a:r>
            <a:r>
              <a:rPr lang="ru-RU" sz="2800" b="1" dirty="0" err="1" smtClean="0">
                <a:solidFill>
                  <a:srgbClr val="0070C0"/>
                </a:solidFill>
              </a:rPr>
              <a:t>Похолкова</a:t>
            </a:r>
            <a:r>
              <a:rPr lang="ru-RU" sz="2800" b="1" dirty="0" smtClean="0">
                <a:solidFill>
                  <a:srgbClr val="0070C0"/>
                </a:solidFill>
              </a:rPr>
              <a:t> Т.А.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587" y="4567029"/>
            <a:ext cx="2148289" cy="1790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520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0338"/>
            <a:ext cx="12192000" cy="7083846"/>
          </a:xfrm>
          <a:prstGeom prst="rect">
            <a:avLst/>
          </a:prstGeom>
        </p:spPr>
      </p:pic>
      <p:sp>
        <p:nvSpPr>
          <p:cNvPr id="4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69485" y="1344059"/>
            <a:ext cx="81745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70C0"/>
                </a:solidFill>
              </a:rPr>
              <a:t>Знакомство с блюдами бурятской кухни (выборочно).</a:t>
            </a:r>
          </a:p>
          <a:p>
            <a:r>
              <a:rPr lang="ru-RU" sz="3200" dirty="0" smtClean="0">
                <a:solidFill>
                  <a:srgbClr val="0070C0"/>
                </a:solidFill>
              </a:rPr>
              <a:t>Предварительный показ видеоролика с пошаговыми</a:t>
            </a:r>
          </a:p>
          <a:p>
            <a:r>
              <a:rPr lang="ru-RU" sz="3200" dirty="0" smtClean="0">
                <a:solidFill>
                  <a:srgbClr val="0070C0"/>
                </a:solidFill>
              </a:rPr>
              <a:t>инструкциями и рецептурой. </a:t>
            </a:r>
            <a:endParaRPr lang="ru-RU" sz="3200" dirty="0">
              <a:solidFill>
                <a:srgbClr val="0070C0"/>
              </a:solidFill>
            </a:endParaRPr>
          </a:p>
        </p:txBody>
      </p:sp>
      <p:graphicFrame>
        <p:nvGraphicFramePr>
          <p:cNvPr id="3" name="Объект 2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7639904"/>
              </p:ext>
            </p:extLst>
          </p:nvPr>
        </p:nvGraphicFramePr>
        <p:xfrm>
          <a:off x="6477160" y="2820629"/>
          <a:ext cx="2315057" cy="17362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Презентация" r:id="rId4" imgW="4762440" imgH="3571920" progId="PowerPoint.Show.12">
                  <p:embed/>
                </p:oleObj>
              </mc:Choice>
              <mc:Fallback>
                <p:oleObj name="Презентация" r:id="rId4" imgW="4762440" imgH="3571920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477160" y="2820629"/>
                        <a:ext cx="2315057" cy="17362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18172" y="4762319"/>
            <a:ext cx="2577828" cy="19333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19539" y="2857699"/>
            <a:ext cx="1865257" cy="18440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19539" y="1093344"/>
            <a:ext cx="2003553" cy="150266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66797" y="4661447"/>
            <a:ext cx="2279748" cy="170829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05979" y="5108631"/>
            <a:ext cx="1211856" cy="277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06698" y="5440176"/>
            <a:ext cx="811137" cy="67221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9486" y="3898604"/>
            <a:ext cx="2300118" cy="1725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352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3846"/>
          </a:xfrm>
          <a:prstGeom prst="rect">
            <a:avLst/>
          </a:prstGeom>
        </p:spPr>
      </p:pic>
      <p:sp>
        <p:nvSpPr>
          <p:cNvPr id="4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575412" y="826265"/>
            <a:ext cx="90117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400" dirty="0" smtClean="0">
                <a:solidFill>
                  <a:srgbClr val="0070C0"/>
                </a:solidFill>
              </a:rPr>
              <a:t>Знакомство с Бурятскими  народными  играми </a:t>
            </a: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3" r="14861"/>
          <a:stretch/>
        </p:blipFill>
        <p:spPr>
          <a:xfrm>
            <a:off x="958467" y="1522401"/>
            <a:ext cx="4160939" cy="26366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144" y="1632569"/>
            <a:ext cx="3437263" cy="24542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707" y="4303488"/>
            <a:ext cx="3965282" cy="226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473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3846"/>
          </a:xfrm>
          <a:prstGeom prst="rect">
            <a:avLst/>
          </a:prstGeom>
        </p:spPr>
      </p:pic>
      <p:sp>
        <p:nvSpPr>
          <p:cNvPr id="4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851" y="690146"/>
            <a:ext cx="8427266" cy="389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973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3846"/>
          </a:xfrm>
          <a:prstGeom prst="rect">
            <a:avLst/>
          </a:prstGeom>
        </p:spPr>
      </p:pic>
      <p:sp>
        <p:nvSpPr>
          <p:cNvPr id="4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867" y="1872867"/>
            <a:ext cx="9229659" cy="426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346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3846"/>
          </a:xfrm>
          <a:prstGeom prst="rect">
            <a:avLst/>
          </a:prstGeom>
        </p:spPr>
      </p:pic>
      <p:sp>
        <p:nvSpPr>
          <p:cNvPr id="4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12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3846"/>
          </a:xfrm>
          <a:prstGeom prst="rect">
            <a:avLst/>
          </a:prstGeom>
        </p:spPr>
      </p:pic>
      <p:sp>
        <p:nvSpPr>
          <p:cNvPr id="4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079653" y="1366092"/>
            <a:ext cx="1021263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70C0"/>
                </a:solidFill>
              </a:rPr>
              <a:t>Тип проекта : недельный</a:t>
            </a:r>
          </a:p>
          <a:p>
            <a:r>
              <a:rPr lang="ru-RU" sz="4400" b="1" dirty="0" smtClean="0">
                <a:solidFill>
                  <a:srgbClr val="0070C0"/>
                </a:solidFill>
              </a:rPr>
              <a:t>Вид проекта : познавательно – практический</a:t>
            </a:r>
          </a:p>
          <a:p>
            <a:r>
              <a:rPr lang="ru-RU" sz="4400" b="1" dirty="0" smtClean="0">
                <a:solidFill>
                  <a:srgbClr val="0070C0"/>
                </a:solidFill>
              </a:rPr>
              <a:t>Продолжительность: 5дней</a:t>
            </a:r>
          </a:p>
          <a:p>
            <a:r>
              <a:rPr lang="ru-RU" sz="4400" b="1" dirty="0" smtClean="0">
                <a:solidFill>
                  <a:srgbClr val="0070C0"/>
                </a:solidFill>
              </a:rPr>
              <a:t>Участники проекта : дети, педагоги</a:t>
            </a:r>
          </a:p>
          <a:p>
            <a:r>
              <a:rPr lang="ru-RU" sz="4400" b="1" dirty="0" smtClean="0">
                <a:solidFill>
                  <a:srgbClr val="0070C0"/>
                </a:solidFill>
              </a:rPr>
              <a:t>Тип проекта : групповой</a:t>
            </a:r>
            <a:endParaRPr lang="ru-RU" sz="4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989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3846"/>
          </a:xfrm>
          <a:prstGeom prst="rect">
            <a:avLst/>
          </a:prstGeom>
        </p:spPr>
      </p:pic>
      <p:sp>
        <p:nvSpPr>
          <p:cNvPr id="4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134737" y="1068636"/>
            <a:ext cx="1017958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70C0"/>
                </a:solidFill>
              </a:rPr>
              <a:t>Работая над проектом, мы предполагаем, что ребятам будет интересно  познакомиться с особенностями бурятской кухни, способами приготовления самых популярных блюд. У детей расширятся их представления о традициях празднования </a:t>
            </a:r>
            <a:r>
              <a:rPr lang="ru-RU" sz="3200" dirty="0" err="1" smtClean="0">
                <a:solidFill>
                  <a:srgbClr val="0070C0"/>
                </a:solidFill>
              </a:rPr>
              <a:t>Сагаалгана</a:t>
            </a:r>
            <a:r>
              <a:rPr lang="ru-RU" sz="3200" dirty="0" smtClean="0">
                <a:solidFill>
                  <a:srgbClr val="0070C0"/>
                </a:solidFill>
              </a:rPr>
              <a:t>, узнают много нового и интересного, приобретут практические навыки, обогатится речь дошкольников, повысится культура общения, поднимется уровень познания в области национальной культуры бурят.</a:t>
            </a:r>
            <a:endParaRPr lang="ru-RU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147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3846"/>
          </a:xfrm>
          <a:prstGeom prst="rect">
            <a:avLst/>
          </a:prstGeom>
        </p:spPr>
      </p:pic>
      <p:sp>
        <p:nvSpPr>
          <p:cNvPr id="4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80501" y="859316"/>
            <a:ext cx="1052110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Актуальность: </a:t>
            </a:r>
          </a:p>
          <a:p>
            <a:r>
              <a:rPr lang="ru-RU" sz="2800" dirty="0" smtClean="0">
                <a:solidFill>
                  <a:srgbClr val="0070C0"/>
                </a:solidFill>
              </a:rPr>
              <a:t>Проживая на территории Республики Бурятии, наши дети фактически очень мало знают об этнической культуре местного населения. Быт, творчество, традиции, кухня бурят многообразны и богаты.  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4650" y="2677099"/>
            <a:ext cx="7032809" cy="3946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395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37"/>
            <a:ext cx="12347575" cy="7083846"/>
          </a:xfrm>
          <a:prstGeom prst="rect">
            <a:avLst/>
          </a:prstGeom>
        </p:spPr>
      </p:pic>
      <p:sp>
        <p:nvSpPr>
          <p:cNvPr id="4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t="7799" r="55825"/>
          <a:stretch/>
        </p:blipFill>
        <p:spPr>
          <a:xfrm>
            <a:off x="1392467" y="616944"/>
            <a:ext cx="4781320" cy="590504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533002" y="793214"/>
            <a:ext cx="4263529" cy="57287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История и традиции бурятской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кухни</a:t>
            </a:r>
          </a:p>
          <a:p>
            <a:pPr algn="ctr"/>
            <a:r>
              <a:rPr lang="ru-RU" sz="2000" dirty="0" smtClean="0">
                <a:solidFill>
                  <a:srgbClr val="0070C0"/>
                </a:solidFill>
              </a:rPr>
              <a:t>Буряты - народ кочевой, в связи с чем у этого народа сложились свои традиции в питании. Образ жизни кочевников требует огромных энергетических затрат ,поэтому кухня Бурятии отличается сытностью блюд и их калорийностью. Занимаясь скотоводством с незапамятных времен, этот народ имеет в своем рационе огромное множество мясных и молочных блюд</a:t>
            </a:r>
            <a:r>
              <a:rPr lang="ru-RU" sz="2000" b="1" dirty="0" smtClean="0">
                <a:solidFill>
                  <a:srgbClr val="0070C0"/>
                </a:solidFill>
              </a:rPr>
              <a:t>.</a:t>
            </a:r>
            <a:endParaRPr lang="ru-RU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174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3846"/>
          </a:xfrm>
          <a:prstGeom prst="rect">
            <a:avLst/>
          </a:prstGeom>
        </p:spPr>
      </p:pic>
      <p:sp>
        <p:nvSpPr>
          <p:cNvPr id="4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80501" y="859316"/>
            <a:ext cx="1052110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>
                <a:solidFill>
                  <a:srgbClr val="0070C0"/>
                </a:solidFill>
              </a:rPr>
              <a:t>Д</a:t>
            </a:r>
            <a:r>
              <a:rPr lang="ru-RU" sz="2800" dirty="0" smtClean="0">
                <a:solidFill>
                  <a:srgbClr val="0070C0"/>
                </a:solidFill>
              </a:rPr>
              <a:t>анный проект, позволит детям ближе познакомиться с бурятской кухней, узнать ее особенности, колоритность.</a:t>
            </a:r>
          </a:p>
          <a:p>
            <a:r>
              <a:rPr lang="ru-RU" sz="2800" dirty="0" smtClean="0">
                <a:solidFill>
                  <a:srgbClr val="0070C0"/>
                </a:solidFill>
              </a:rPr>
              <a:t> Дети узнают много нового о </a:t>
            </a:r>
            <a:r>
              <a:rPr lang="ru-RU" sz="2800" dirty="0" err="1" smtClean="0">
                <a:solidFill>
                  <a:srgbClr val="0070C0"/>
                </a:solidFill>
              </a:rPr>
              <a:t>Сагаалгане</a:t>
            </a:r>
            <a:r>
              <a:rPr lang="ru-RU" sz="2800" dirty="0" smtClean="0">
                <a:solidFill>
                  <a:srgbClr val="0070C0"/>
                </a:solidFill>
              </a:rPr>
              <a:t>, о блюдах, которые готовятся к этому празднику.</a:t>
            </a:r>
          </a:p>
          <a:p>
            <a:r>
              <a:rPr lang="ru-RU" sz="2800" dirty="0" smtClean="0">
                <a:solidFill>
                  <a:srgbClr val="0070C0"/>
                </a:solidFill>
              </a:rPr>
              <a:t>Бурятский народ очень гостеприимен, щедр душой и миролюбив. И в ходе реализации проекта, мы продолжим воспитывать у детей уважение к этому замечательному народу, развивать интерес к бурятской кухне.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817" y="3837560"/>
            <a:ext cx="5243741" cy="284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213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3846"/>
          </a:xfrm>
          <a:prstGeom prst="rect">
            <a:avLst/>
          </a:prstGeom>
        </p:spPr>
      </p:pic>
      <p:sp>
        <p:nvSpPr>
          <p:cNvPr id="4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123721" y="1861851"/>
            <a:ext cx="998128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 smtClean="0">
                <a:solidFill>
                  <a:srgbClr val="0070C0"/>
                </a:solidFill>
              </a:rPr>
              <a:t>Постановка проблемы:</a:t>
            </a:r>
          </a:p>
          <a:p>
            <a:r>
              <a:rPr lang="ru-RU" sz="3200" b="1" dirty="0" smtClean="0">
                <a:solidFill>
                  <a:srgbClr val="0070C0"/>
                </a:solidFill>
              </a:rPr>
              <a:t> Беседуя с ребятами, мы определили, что у них недостаточен уровень знаний культурных традиций бурятского народа, малопонятны кулинарные особенности его кухни.</a:t>
            </a:r>
            <a:endParaRPr lang="ru-RU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848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37"/>
            <a:ext cx="12192000" cy="7083846"/>
          </a:xfrm>
          <a:prstGeom prst="rect">
            <a:avLst/>
          </a:prstGeom>
        </p:spPr>
      </p:pic>
      <p:sp>
        <p:nvSpPr>
          <p:cNvPr id="4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35585" y="1266941"/>
            <a:ext cx="1045500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Цель проекта : </a:t>
            </a:r>
          </a:p>
          <a:p>
            <a:r>
              <a:rPr lang="ru-RU" sz="2800" dirty="0" smtClean="0">
                <a:solidFill>
                  <a:srgbClr val="0070C0"/>
                </a:solidFill>
              </a:rPr>
              <a:t>Познакомить детей с некоторыми блюдами бурятской кухни и особое внимание уделить </a:t>
            </a:r>
            <a:r>
              <a:rPr lang="ru-RU" sz="2800" dirty="0" err="1" smtClean="0">
                <a:solidFill>
                  <a:srgbClr val="0070C0"/>
                </a:solidFill>
              </a:rPr>
              <a:t>боовам</a:t>
            </a:r>
            <a:r>
              <a:rPr lang="ru-RU" sz="2800" dirty="0" smtClean="0">
                <a:solidFill>
                  <a:srgbClr val="0070C0"/>
                </a:solidFill>
              </a:rPr>
              <a:t> и </a:t>
            </a:r>
            <a:r>
              <a:rPr lang="ru-RU" sz="2800" dirty="0" err="1" smtClean="0">
                <a:solidFill>
                  <a:srgbClr val="0070C0"/>
                </a:solidFill>
              </a:rPr>
              <a:t>урма</a:t>
            </a:r>
            <a:r>
              <a:rPr lang="ru-RU" sz="2800" dirty="0" smtClean="0">
                <a:solidFill>
                  <a:srgbClr val="0070C0"/>
                </a:solidFill>
              </a:rPr>
              <a:t> способам их приготовления.</a:t>
            </a:r>
          </a:p>
          <a:p>
            <a:r>
              <a:rPr lang="ru-RU" sz="2800" dirty="0" smtClean="0">
                <a:solidFill>
                  <a:srgbClr val="0070C0"/>
                </a:solidFill>
              </a:rPr>
              <a:t>Задачи проекта :</a:t>
            </a:r>
          </a:p>
          <a:p>
            <a:r>
              <a:rPr lang="ru-RU" sz="2800" dirty="0" smtClean="0">
                <a:solidFill>
                  <a:srgbClr val="0070C0"/>
                </a:solidFill>
              </a:rPr>
              <a:t>1. Расширять знания детей о праздничных традициях бурят.</a:t>
            </a:r>
          </a:p>
          <a:p>
            <a:r>
              <a:rPr lang="ru-RU" sz="2800" dirty="0" smtClean="0">
                <a:solidFill>
                  <a:srgbClr val="0070C0"/>
                </a:solidFill>
              </a:rPr>
              <a:t>2. Формировать устойчивый интерес к их этнокультуре.</a:t>
            </a:r>
          </a:p>
          <a:p>
            <a:r>
              <a:rPr lang="ru-RU" sz="2800" dirty="0" smtClean="0">
                <a:solidFill>
                  <a:srgbClr val="0070C0"/>
                </a:solidFill>
              </a:rPr>
              <a:t>3. Воспитывать толерантность, доброжелательность.</a:t>
            </a:r>
          </a:p>
          <a:p>
            <a:r>
              <a:rPr lang="ru-RU" sz="2800" dirty="0" smtClean="0">
                <a:solidFill>
                  <a:srgbClr val="0070C0"/>
                </a:solidFill>
              </a:rPr>
              <a:t>4. Укрепить связь: родители – дети – детский сад.</a:t>
            </a:r>
          </a:p>
          <a:p>
            <a:r>
              <a:rPr lang="ru-RU" sz="2800" dirty="0" smtClean="0">
                <a:solidFill>
                  <a:srgbClr val="0070C0"/>
                </a:solidFill>
              </a:rPr>
              <a:t>Этапы реализации проекта</a:t>
            </a:r>
          </a:p>
          <a:p>
            <a:r>
              <a:rPr lang="ru-RU" sz="2800" dirty="0" smtClean="0">
                <a:solidFill>
                  <a:srgbClr val="0070C0"/>
                </a:solidFill>
              </a:rPr>
              <a:t>Проект рассчитан на пять дней.</a:t>
            </a:r>
            <a:endParaRPr lang="ru-RU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637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3846"/>
          </a:xfrm>
          <a:prstGeom prst="rect">
            <a:avLst/>
          </a:prstGeom>
        </p:spPr>
      </p:pic>
      <p:sp>
        <p:nvSpPr>
          <p:cNvPr id="4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1519" y="1509312"/>
            <a:ext cx="1055415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 Этапы реализации проекта</a:t>
            </a:r>
          </a:p>
          <a:p>
            <a:r>
              <a:rPr lang="ru-RU" sz="2800" dirty="0" smtClean="0">
                <a:solidFill>
                  <a:srgbClr val="0070C0"/>
                </a:solidFill>
              </a:rPr>
              <a:t>Проект рассчитан на пять дней. </a:t>
            </a:r>
          </a:p>
          <a:p>
            <a:r>
              <a:rPr lang="ru-RU" sz="2800" dirty="0" smtClean="0">
                <a:solidFill>
                  <a:srgbClr val="0070C0"/>
                </a:solidFill>
              </a:rPr>
              <a:t>1.Презентация праздника </a:t>
            </a:r>
            <a:r>
              <a:rPr lang="ru-RU" sz="2800" dirty="0" err="1" smtClean="0">
                <a:solidFill>
                  <a:srgbClr val="0070C0"/>
                </a:solidFill>
              </a:rPr>
              <a:t>Сагаалган</a:t>
            </a:r>
            <a:r>
              <a:rPr lang="ru-RU" sz="2800" dirty="0" smtClean="0">
                <a:solidFill>
                  <a:srgbClr val="0070C0"/>
                </a:solidFill>
              </a:rPr>
              <a:t>.</a:t>
            </a:r>
          </a:p>
          <a:p>
            <a:r>
              <a:rPr lang="ru-RU" sz="2800" dirty="0" smtClean="0">
                <a:solidFill>
                  <a:srgbClr val="0070C0"/>
                </a:solidFill>
              </a:rPr>
              <a:t>2.Знакомство с блюдами бурятской кухни (выборочно).</a:t>
            </a:r>
          </a:p>
          <a:p>
            <a:r>
              <a:rPr lang="ru-RU" sz="2800" dirty="0" smtClean="0">
                <a:solidFill>
                  <a:srgbClr val="0070C0"/>
                </a:solidFill>
              </a:rPr>
              <a:t>3.Защита проекта с пошаговыми инструкциями и рецептурой. </a:t>
            </a:r>
          </a:p>
          <a:p>
            <a:r>
              <a:rPr lang="ru-RU" sz="2800" dirty="0" smtClean="0">
                <a:solidFill>
                  <a:srgbClr val="0070C0"/>
                </a:solidFill>
              </a:rPr>
              <a:t>4.Приготовление совместно с детьми старшей группы "</a:t>
            </a:r>
            <a:r>
              <a:rPr lang="ru-RU" sz="2800" dirty="0" err="1" smtClean="0">
                <a:solidFill>
                  <a:srgbClr val="0070C0"/>
                </a:solidFill>
              </a:rPr>
              <a:t>боовы</a:t>
            </a:r>
            <a:r>
              <a:rPr lang="ru-RU" sz="2800" dirty="0" smtClean="0">
                <a:solidFill>
                  <a:srgbClr val="0070C0"/>
                </a:solidFill>
              </a:rPr>
              <a:t>" под наблюдением педагогов.</a:t>
            </a:r>
          </a:p>
          <a:p>
            <a:r>
              <a:rPr lang="ru-RU" sz="2800" dirty="0" smtClean="0">
                <a:solidFill>
                  <a:srgbClr val="0070C0"/>
                </a:solidFill>
              </a:rPr>
              <a:t>Угощение </a:t>
            </a:r>
            <a:r>
              <a:rPr lang="ru-RU" sz="2800" dirty="0" err="1" smtClean="0">
                <a:solidFill>
                  <a:srgbClr val="0070C0"/>
                </a:solidFill>
              </a:rPr>
              <a:t>боовами</a:t>
            </a:r>
            <a:r>
              <a:rPr lang="ru-RU" sz="2800" dirty="0" smtClean="0">
                <a:solidFill>
                  <a:srgbClr val="0070C0"/>
                </a:solidFill>
              </a:rPr>
              <a:t> работников сада и детей др. подгруппы.</a:t>
            </a:r>
            <a:endParaRPr lang="ru-RU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66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439</Words>
  <Application>Microsoft Office PowerPoint</Application>
  <PresentationFormat>Широкоэкранный</PresentationFormat>
  <Paragraphs>43</Paragraphs>
  <Slides>14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Презентация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Татьяна</cp:lastModifiedBy>
  <cp:revision>14</cp:revision>
  <dcterms:created xsi:type="dcterms:W3CDTF">2025-03-09T11:09:44Z</dcterms:created>
  <dcterms:modified xsi:type="dcterms:W3CDTF">2025-03-15T11:43:07Z</dcterms:modified>
</cp:coreProperties>
</file>