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9" r:id="rId5"/>
    <p:sldId id="259" r:id="rId6"/>
    <p:sldId id="270" r:id="rId7"/>
    <p:sldId id="258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4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7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7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4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3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5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0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4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54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3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ED19-6E02-46D4-A43A-7B1BF67F4414}" type="datetimeFigureOut">
              <a:rPr lang="ru-RU" smtClean="0"/>
              <a:t>15.03.2025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8ADC9-DA65-4BC3-9D8B-66A7C906A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4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1531345"/>
            <a:ext cx="9144000" cy="2732183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63"/>
            <a:ext cx="12192000" cy="70838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84732" y="766783"/>
            <a:ext cx="9177051" cy="6764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МБДОУ детский сад72 «Аленушка»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7619" y="2148290"/>
            <a:ext cx="100363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Недельный  проект</a:t>
            </a:r>
          </a:p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Тема: </a:t>
            </a:r>
            <a:r>
              <a:rPr lang="ru-RU" sz="4000" b="1" dirty="0" smtClean="0">
                <a:solidFill>
                  <a:srgbClr val="0070C0"/>
                </a:solidFill>
              </a:rPr>
              <a:t>«</a:t>
            </a:r>
            <a:r>
              <a:rPr lang="ru-RU" sz="4000" b="1" dirty="0" smtClean="0">
                <a:solidFill>
                  <a:srgbClr val="0070C0"/>
                </a:solidFill>
              </a:rPr>
              <a:t>Особенности</a:t>
            </a:r>
            <a:r>
              <a:rPr lang="ru-RU" sz="4000" b="1" dirty="0" smtClean="0">
                <a:solidFill>
                  <a:srgbClr val="0070C0"/>
                </a:solidFill>
              </a:rPr>
              <a:t> </a:t>
            </a:r>
            <a:r>
              <a:rPr lang="ru-RU" sz="4000" b="1" dirty="0" smtClean="0">
                <a:solidFill>
                  <a:srgbClr val="0070C0"/>
                </a:solidFill>
              </a:rPr>
              <a:t>бурятской кухни.</a:t>
            </a:r>
          </a:p>
          <a:p>
            <a:pPr algn="r"/>
            <a:endParaRPr lang="ru-RU" sz="2800" b="1" dirty="0" smtClean="0">
              <a:solidFill>
                <a:srgbClr val="0070C0"/>
              </a:solidFill>
            </a:endParaRPr>
          </a:p>
          <a:p>
            <a:pPr algn="r"/>
            <a:endParaRPr lang="ru-RU" sz="2800" b="1" dirty="0">
              <a:solidFill>
                <a:srgbClr val="0070C0"/>
              </a:solidFill>
            </a:endParaRPr>
          </a:p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Выполнила:  </a:t>
            </a:r>
            <a:r>
              <a:rPr lang="ru-RU" sz="2800" b="1" dirty="0" err="1" smtClean="0">
                <a:solidFill>
                  <a:srgbClr val="0070C0"/>
                </a:solidFill>
              </a:rPr>
              <a:t>Похолкова</a:t>
            </a:r>
            <a:r>
              <a:rPr lang="ru-RU" sz="2800" b="1" dirty="0" smtClean="0">
                <a:solidFill>
                  <a:srgbClr val="0070C0"/>
                </a:solidFill>
              </a:rPr>
              <a:t> Т.А.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87" y="4567029"/>
            <a:ext cx="2148289" cy="17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2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338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69485" y="1344059"/>
            <a:ext cx="81745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Знакомство с блюдами бурятской кухни (выборочно).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Предварительный показ видеоролика с пошаговыми</a:t>
            </a:r>
          </a:p>
          <a:p>
            <a:r>
              <a:rPr lang="ru-RU" sz="3200" dirty="0" smtClean="0">
                <a:solidFill>
                  <a:srgbClr val="0070C0"/>
                </a:solidFill>
              </a:rPr>
              <a:t>инструкциями и рецептурой. 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639904"/>
              </p:ext>
            </p:extLst>
          </p:nvPr>
        </p:nvGraphicFramePr>
        <p:xfrm>
          <a:off x="6477160" y="2820629"/>
          <a:ext cx="2315057" cy="1736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Презентация" r:id="rId4" imgW="4762440" imgH="3571920" progId="PowerPoint.Show.12">
                  <p:embed/>
                </p:oleObj>
              </mc:Choice>
              <mc:Fallback>
                <p:oleObj name="Презентация" r:id="rId4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7160" y="2820629"/>
                        <a:ext cx="2315057" cy="1736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172" y="4762319"/>
            <a:ext cx="2577828" cy="19333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9539" y="2857699"/>
            <a:ext cx="1865257" cy="184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9539" y="1093344"/>
            <a:ext cx="2003553" cy="15026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6797" y="4661447"/>
            <a:ext cx="2279748" cy="1708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5979" y="5108631"/>
            <a:ext cx="1211856" cy="2777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698" y="5440176"/>
            <a:ext cx="811137" cy="6722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486" y="3898604"/>
            <a:ext cx="2300118" cy="172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52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75412" y="826265"/>
            <a:ext cx="9011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Знакомство с Бурятскими  народными  играми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4861"/>
          <a:stretch/>
        </p:blipFill>
        <p:spPr>
          <a:xfrm>
            <a:off x="958467" y="1522401"/>
            <a:ext cx="4160939" cy="2636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144" y="1632569"/>
            <a:ext cx="3437263" cy="2454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07" y="4303488"/>
            <a:ext cx="3965282" cy="22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73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51" y="690146"/>
            <a:ext cx="8427266" cy="389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67" y="1872867"/>
            <a:ext cx="9229659" cy="42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1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79653" y="1366092"/>
            <a:ext cx="102126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Тип проекта : недельный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Вид проекта : познавательно – практический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Продолжительность: 5дней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Участники проекта : дети, педагоги</a:t>
            </a:r>
          </a:p>
          <a:p>
            <a:r>
              <a:rPr lang="ru-RU" sz="4400" b="1" dirty="0" smtClean="0">
                <a:solidFill>
                  <a:srgbClr val="0070C0"/>
                </a:solidFill>
              </a:rPr>
              <a:t>Тип проекта : групповой</a:t>
            </a:r>
            <a:endParaRPr lang="ru-RU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89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34737" y="1068636"/>
            <a:ext cx="101795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Работая над проектом, мы предполагаем, что ребятам будет интересно  познакомиться с особенностями бурятской кухни, способами приготовления самых популярных блюд. У детей расширятся их представления о традициях празднования </a:t>
            </a:r>
            <a:r>
              <a:rPr lang="ru-RU" sz="3200" dirty="0" err="1" smtClean="0">
                <a:solidFill>
                  <a:srgbClr val="0070C0"/>
                </a:solidFill>
              </a:rPr>
              <a:t>Сагаалгана</a:t>
            </a:r>
            <a:r>
              <a:rPr lang="ru-RU" sz="3200" dirty="0" smtClean="0">
                <a:solidFill>
                  <a:srgbClr val="0070C0"/>
                </a:solidFill>
              </a:rPr>
              <a:t>, узнают много нового и интересного, приобретут практические навыки, обогатится речь дошкольников, повысится культура общения, поднимется уровень познания в области национальной культуры бурят.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47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80501" y="859316"/>
            <a:ext cx="105211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Актуальность: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Проживая на территории Республики Бурятии, наши дети фактически очень мало знают об этнической культуре местного населения. Быт, творчество, традиции, кухня бурят многообразны и богаты.  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650" y="2677099"/>
            <a:ext cx="7032809" cy="39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347575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7799" r="55825"/>
          <a:stretch/>
        </p:blipFill>
        <p:spPr>
          <a:xfrm>
            <a:off x="1392467" y="616944"/>
            <a:ext cx="4781320" cy="5905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33002" y="793214"/>
            <a:ext cx="4263529" cy="57287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История и традиции бурятской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кухни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Буряты - народ кочевой, в связи с чем у этого народа сложились свои традиции в питании. Образ жизни кочевников требует огромных энергетических затрат ,поэтому кухня Бурятии отличается сытностью блюд и их калорийностью. Занимаясь скотоводством с незапамятных времен, этот народ имеет в своем рационе огромное множество мясных и молочных блюд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4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80501" y="859316"/>
            <a:ext cx="105211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Д</a:t>
            </a:r>
            <a:r>
              <a:rPr lang="ru-RU" sz="2800" dirty="0" smtClean="0">
                <a:solidFill>
                  <a:srgbClr val="0070C0"/>
                </a:solidFill>
              </a:rPr>
              <a:t>анный проект, позволит детям ближе познакомиться с бурятской кухней, узнать ее особенности, колоритность.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 Дети узнают много нового о </a:t>
            </a:r>
            <a:r>
              <a:rPr lang="ru-RU" sz="2800" dirty="0" err="1" smtClean="0">
                <a:solidFill>
                  <a:srgbClr val="0070C0"/>
                </a:solidFill>
              </a:rPr>
              <a:t>Сагаалгане</a:t>
            </a:r>
            <a:r>
              <a:rPr lang="ru-RU" sz="2800" dirty="0" smtClean="0">
                <a:solidFill>
                  <a:srgbClr val="0070C0"/>
                </a:solidFill>
              </a:rPr>
              <a:t>, о блюдах, которые готовятся к этому празднику.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Бурятский народ очень гостеприимен, щедр душой и миролюбив. И в ходе реализации проекта, мы продолжим воспитывать у детей уважение к этому замечательному народу, развивать интерес к бурятской кухне.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17" y="3837560"/>
            <a:ext cx="5243741" cy="28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1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23721" y="1861851"/>
            <a:ext cx="99812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70C0"/>
                </a:solidFill>
              </a:rPr>
              <a:t>Постановка проблемы:</a:t>
            </a:r>
          </a:p>
          <a:p>
            <a:r>
              <a:rPr lang="ru-RU" sz="3200" b="1" dirty="0" smtClean="0">
                <a:solidFill>
                  <a:srgbClr val="0070C0"/>
                </a:solidFill>
              </a:rPr>
              <a:t> Беседуя с ребятами, мы определили, что у них недостаточен уровень знаний культурных традиций бурятского народа, малопонятны кулинарные особенности его кухни.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48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35585" y="1266941"/>
            <a:ext cx="1045500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Цель проекта :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Познакомить детей с некоторыми блюдами бурятской кухни и особое внимание уделить </a:t>
            </a:r>
            <a:r>
              <a:rPr lang="ru-RU" sz="2800" dirty="0" err="1" smtClean="0">
                <a:solidFill>
                  <a:srgbClr val="0070C0"/>
                </a:solidFill>
              </a:rPr>
              <a:t>боовам</a:t>
            </a:r>
            <a:r>
              <a:rPr lang="ru-RU" sz="2800" dirty="0" smtClean="0">
                <a:solidFill>
                  <a:srgbClr val="0070C0"/>
                </a:solidFill>
              </a:rPr>
              <a:t> и </a:t>
            </a:r>
            <a:r>
              <a:rPr lang="ru-RU" sz="2800" dirty="0" err="1" smtClean="0">
                <a:solidFill>
                  <a:srgbClr val="0070C0"/>
                </a:solidFill>
              </a:rPr>
              <a:t>урма</a:t>
            </a:r>
            <a:r>
              <a:rPr lang="ru-RU" sz="2800" dirty="0" smtClean="0">
                <a:solidFill>
                  <a:srgbClr val="0070C0"/>
                </a:solidFill>
              </a:rPr>
              <a:t> способам их приготовления.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Задачи проекта :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1. Расширять знания детей о праздничных традициях бурят.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2. Формировать устойчивый интерес к их этнокультуре.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3. Воспитывать толерантность, доброжелательность.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4. Укрепить связь: родители – дети – детский сад.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Этапы реализации проекта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Проект рассчитан на пять дней.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3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3846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91519" y="1509312"/>
            <a:ext cx="105541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 Этапы реализации проекта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Проект рассчитан на пять дней.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1.Презентация праздника </a:t>
            </a:r>
            <a:r>
              <a:rPr lang="ru-RU" sz="2800" dirty="0" err="1" smtClean="0">
                <a:solidFill>
                  <a:srgbClr val="0070C0"/>
                </a:solidFill>
              </a:rPr>
              <a:t>Сагаалган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2.Знакомство с блюдами бурятской кухни (выборочно).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3.Защита проекта с пошаговыми инструкциями и рецептурой. 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4.Приготовление совместно с детьми старшей группы "</a:t>
            </a:r>
            <a:r>
              <a:rPr lang="ru-RU" sz="2800" dirty="0" err="1" smtClean="0">
                <a:solidFill>
                  <a:srgbClr val="0070C0"/>
                </a:solidFill>
              </a:rPr>
              <a:t>боовы</a:t>
            </a:r>
            <a:r>
              <a:rPr lang="ru-RU" sz="2800" dirty="0" smtClean="0">
                <a:solidFill>
                  <a:srgbClr val="0070C0"/>
                </a:solidFill>
              </a:rPr>
              <a:t>" под наблюдением педагогов.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Угощение </a:t>
            </a:r>
            <a:r>
              <a:rPr lang="ru-RU" sz="2800" dirty="0" err="1" smtClean="0">
                <a:solidFill>
                  <a:srgbClr val="0070C0"/>
                </a:solidFill>
              </a:rPr>
              <a:t>боовами</a:t>
            </a:r>
            <a:r>
              <a:rPr lang="ru-RU" sz="2800" dirty="0" smtClean="0">
                <a:solidFill>
                  <a:srgbClr val="0070C0"/>
                </a:solidFill>
              </a:rPr>
              <a:t> работников сада и детей др. подгруппы.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439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14</cp:revision>
  <dcterms:created xsi:type="dcterms:W3CDTF">2025-03-09T11:09:44Z</dcterms:created>
  <dcterms:modified xsi:type="dcterms:W3CDTF">2025-03-15T11:43:07Z</dcterms:modified>
</cp:coreProperties>
</file>