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7" r:id="rId3"/>
    <p:sldId id="280" r:id="rId4"/>
    <p:sldId id="263" r:id="rId5"/>
    <p:sldId id="264" r:id="rId6"/>
    <p:sldId id="265" r:id="rId7"/>
    <p:sldId id="266" r:id="rId8"/>
    <p:sldId id="268" r:id="rId9"/>
    <p:sldId id="269" r:id="rId10"/>
    <p:sldId id="267" r:id="rId11"/>
    <p:sldId id="270" r:id="rId12"/>
    <p:sldId id="271" r:id="rId13"/>
    <p:sldId id="272" r:id="rId14"/>
    <p:sldId id="279" r:id="rId15"/>
    <p:sldId id="274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9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FBADA-BCD9-41E9-9B1F-50995AFB025A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5CEEC-6D00-4058-9BE2-00ED0551F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4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5CEEC-6D00-4058-9BE2-00ED0551F4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9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2049487" y="836712"/>
            <a:ext cx="6639519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  <a:cs typeface="Arial" charset="0"/>
              </a:rPr>
              <a:t>«Почва – живая земля»</a:t>
            </a: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anose="02050604050505020204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50" y="3717032"/>
            <a:ext cx="5816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Презентация к </a:t>
            </a:r>
            <a:r>
              <a:rPr lang="ru-RU" b="1" dirty="0" smtClean="0"/>
              <a:t>НОД </a:t>
            </a:r>
            <a:endParaRPr lang="en-US" b="1" dirty="0" smtClean="0"/>
          </a:p>
          <a:p>
            <a:pPr algn="ctr"/>
            <a:r>
              <a:rPr lang="ru-RU" b="1" dirty="0" smtClean="0"/>
              <a:t>по </a:t>
            </a:r>
            <a:r>
              <a:rPr lang="ru-RU" b="1" dirty="0" smtClean="0"/>
              <a:t>опытно – экспериментальной деятельности </a:t>
            </a:r>
            <a:endParaRPr lang="en-US" b="1" dirty="0" smtClean="0"/>
          </a:p>
          <a:p>
            <a:pPr algn="ctr"/>
            <a:r>
              <a:rPr lang="ru-RU" b="1" dirty="0" smtClean="0"/>
              <a:t>в </a:t>
            </a:r>
            <a:r>
              <a:rPr lang="ru-RU" b="1" dirty="0" smtClean="0"/>
              <a:t>старшей группе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4"/>
            <a:ext cx="47561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Правила поведения </a:t>
            </a:r>
          </a:p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 лаборатории: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2" descr="http://img1.liveinternet.ru/images/attach/d/1/135/202/135202781_1449742513_content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5051302" cy="3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04664"/>
            <a:ext cx="47561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Правила поведения </a:t>
            </a:r>
          </a:p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 лаборатории: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2" descr="http://ipkfks.ru/sites/default/files/iStock_000016534056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060848"/>
            <a:ext cx="517182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4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5" decel="50000">
                                          <p:stCondLst>
                                            <p:cond delay="5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5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5" decel="50000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5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fly.ru/wp-content/uploads/2017/03/1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7" y="621682"/>
            <a:ext cx="7382173" cy="553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5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istant-lessons.ru/wp-content/uploads/2014/03/verblugia-koluc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88520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club.silver-ring.ru/upload/001/u107/bd/3e/img-28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209">
            <a:off x="675703" y="1683810"/>
            <a:ext cx="5130767" cy="34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08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</a:rPr>
              <a:t>Что нужно растению для роста?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" name="Облако 2"/>
          <p:cNvSpPr/>
          <p:nvPr/>
        </p:nvSpPr>
        <p:spPr>
          <a:xfrm rot="21407497">
            <a:off x="3546122" y="990835"/>
            <a:ext cx="2798928" cy="232628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Свет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 rot="21407497">
            <a:off x="437713" y="2360778"/>
            <a:ext cx="3335466" cy="2153819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Тепло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 rot="21407497">
            <a:off x="1624437" y="4447470"/>
            <a:ext cx="3216784" cy="198321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Питание (земля)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 rot="21407497">
            <a:off x="5278729" y="4421607"/>
            <a:ext cx="3216455" cy="190617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Вода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21407497">
            <a:off x="5880139" y="2162833"/>
            <a:ext cx="2839207" cy="210002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Воздух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9" name="Picture 4" descr="http://mrtoft.portablemedia.ca/wp-content/uploads/sites/37/2014/09/pixabay/a/energy_1411061874-300x2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14" y="1167758"/>
            <a:ext cx="1611791" cy="13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cliparts.co/cliparts/6iy/5Bp/6iy5BpL5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39" y="2676258"/>
            <a:ext cx="1145663" cy="127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tiensmed.ru/upfiles/kfm/articles/news/morshini1/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1292">
            <a:off x="6791917" y="4908657"/>
            <a:ext cx="1611175" cy="9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playcast.ru/uploads/2014/12/22/112232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34" y="2563910"/>
            <a:ext cx="1486793" cy="93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chicagohacksbig.com/images/dirt-clipart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156">
            <a:off x="2920673" y="5176611"/>
            <a:ext cx="1617546" cy="77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3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6888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7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38" y="836712"/>
            <a:ext cx="5230771" cy="5544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013">
            <a:off x="4683653" y="3105063"/>
            <a:ext cx="1870089" cy="21119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3" y="4941168"/>
            <a:ext cx="3851920" cy="1656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42" y="4941168"/>
            <a:ext cx="3851920" cy="1656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45" y="4960560"/>
            <a:ext cx="3851920" cy="16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kazat-furu.ru/d/1667058/d/letajushhij__konvert__v__aeroport__mineralnye__vody__mr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9633"/>
            <a:ext cx="6840760" cy="5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tos.fastimagess.ru/img-q5y5x5n4g4041406a4p4f4z5i5x5h4g4u2y5q4t4s2l406/pages/images_luntik/a1_lunt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915">
            <a:off x="2613938" y="2707364"/>
            <a:ext cx="1804314" cy="241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eremena.ru/wp-content/uploads/2014/07/%D0%BB%D0%B5%D0%BA%D0%B0%D1%80%D1%81%D1%82%D0%B2%D0%B5%D0%BD%D0%BD%D1%8B%D0%B5-%D1%80%D0%B0%D1%81%D1%82%D0%B5%D0%BD%D0%B8%D1%8F-%D0%B8-%D0%B1%D0%B5%D1%80%D0%B5%D0%BC%D0%B5%D0%BD%D0%BD%D0%BE%D1%81%D1%82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06" y="2670859"/>
            <a:ext cx="1873915" cy="18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ihi.ru/pics/2015/02/22/98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85" y="4546771"/>
            <a:ext cx="1740624" cy="17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ibcentr45.ru/wp-content/uploads/2017/10/%D0%BF%D0%BB%D0%B0%D0%BA%D0%B0%D1%82-%D0%B7%D0%B4%D1%80%D0%B0%D0%B2%D1%81%D1%82%D0%B2%D1%83%D1%82%D0%B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408">
            <a:off x="421151" y="862028"/>
            <a:ext cx="3214053" cy="77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ipartbest.com/cliparts/Rcd/6MX/Rcd6MXBz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12" y="407398"/>
            <a:ext cx="2583845" cy="171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babydiski.at.ua/img/Luntik/lun_hea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81" y="431583"/>
            <a:ext cx="1767844" cy="181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ramki-vsem.ru/png/clipart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0" y="2089310"/>
            <a:ext cx="2312937" cy="23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a5.mzstatic.com/us/r1000/092/Purple/v4/af/79/7f/af797f93-adf8-669b-6e4d-30d6761837d3/eart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42" y="2194207"/>
            <a:ext cx="2176711" cy="217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5.ggpht.com/U-CkQ7HA22-iVATvKrmxrZZUkXr4WFzKHIEeXcpdN1ckWF0HpcenxaJdj432IDbnO6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05" y="4465938"/>
            <a:ext cx="1938901" cy="193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</a:rPr>
              <a:t>Что нужно растению для роста?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" name="Облако 2"/>
          <p:cNvSpPr/>
          <p:nvPr/>
        </p:nvSpPr>
        <p:spPr>
          <a:xfrm rot="21407497">
            <a:off x="3192507" y="1376830"/>
            <a:ext cx="2798928" cy="176619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Свет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 rot="21407497">
            <a:off x="370937" y="2455583"/>
            <a:ext cx="2875227" cy="2128789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Тепло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 rot="21407497">
            <a:off x="2095657" y="4210988"/>
            <a:ext cx="3138592" cy="173360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Питание (земля)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 rot="21407497">
            <a:off x="5385564" y="4278309"/>
            <a:ext cx="3216455" cy="169433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Вода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21407497">
            <a:off x="5912389" y="2453667"/>
            <a:ext cx="2789653" cy="151803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Воздух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9" name="Picture 4" descr="http://mrtoft.portablemedia.ca/wp-content/uploads/sites/37/2014/09/pixabay/a/energy_1411061874-300x2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04" y="1452087"/>
            <a:ext cx="1611791" cy="13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cliparts.co/cliparts/6iy/5Bp/6iy5BpL5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51" y="2716201"/>
            <a:ext cx="1145663" cy="127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tiensmed.ru/upfiles/kfm/articles/news/morshini1/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1292">
            <a:off x="6809733" y="4350693"/>
            <a:ext cx="1611175" cy="9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playcast.ru/uploads/2014/12/22/112232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92" y="2716201"/>
            <a:ext cx="1486793" cy="93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chicagohacksbig.com/images/dirt-clipart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156">
            <a:off x="3373268" y="4755882"/>
            <a:ext cx="1617546" cy="77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olok-dou24.edumsko.ru/uploads/2000/1011/section/53356/9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7039">
            <a:off x="2104821" y="1740276"/>
            <a:ext cx="5328592" cy="37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60648"/>
            <a:ext cx="47561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Правила поведения </a:t>
            </a:r>
          </a:p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 лаборатории: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 descr="http://typical.if.ua/wp-content/uploads/2015/04/%D1%81%D0%BE%D1%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91" y="184482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3052" y="404664"/>
            <a:ext cx="47561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Правила поведения </a:t>
            </a:r>
          </a:p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 лаборатории: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2" descr="http://www.playcast.ru/uploads/2015/09/15/150778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4494742" cy="422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8086" y="419522"/>
            <a:ext cx="47561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Правила поведения </a:t>
            </a:r>
          </a:p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 лаборатории: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2" descr="http://bezzubov.su/wp-content/uploads/2017/04/dlya-profilaktiki-isklyuchit-drak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42961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4952" y="476672"/>
            <a:ext cx="47561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Правила поведения </a:t>
            </a:r>
          </a:p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 лаборатории: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2" descr="https://interior-stickers.ru/30901-large_default/begat-zapreshhen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67" y="2132856"/>
            <a:ext cx="43624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2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76</Words>
  <Application>Microsoft Office PowerPoint</Application>
  <PresentationFormat>Экран (4:3)</PresentationFormat>
  <Paragraphs>29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Ekatrerina</cp:lastModifiedBy>
  <cp:revision>23</cp:revision>
  <dcterms:created xsi:type="dcterms:W3CDTF">2013-08-23T08:38:35Z</dcterms:created>
  <dcterms:modified xsi:type="dcterms:W3CDTF">2018-02-05T03:17:27Z</dcterms:modified>
</cp:coreProperties>
</file>