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4" r:id="rId4"/>
    <p:sldId id="279" r:id="rId5"/>
    <p:sldId id="256" r:id="rId6"/>
    <p:sldId id="275" r:id="rId7"/>
    <p:sldId id="261" r:id="rId8"/>
    <p:sldId id="276" r:id="rId9"/>
    <p:sldId id="278" r:id="rId10"/>
    <p:sldId id="277" r:id="rId11"/>
    <p:sldId id="259" r:id="rId12"/>
    <p:sldId id="265" r:id="rId13"/>
    <p:sldId id="260" r:id="rId14"/>
    <p:sldId id="283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7DF49-CE9F-465D-B89B-7B5FDEFDE4BC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DC906-066F-4552-8A1D-7A4D2BC68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147248" cy="14401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r>
              <a:rPr lang="ru-RU" sz="1800" b="1" dirty="0" smtClean="0">
                <a:solidFill>
                  <a:srgbClr val="00B0F0"/>
                </a:solidFill>
              </a:rPr>
              <a:t>Муниципальное бюджетное дошкольное образовательное учреждение </a:t>
            </a:r>
            <a:br>
              <a:rPr lang="ru-RU" sz="1800" b="1" dirty="0" smtClean="0">
                <a:solidFill>
                  <a:srgbClr val="00B0F0"/>
                </a:solidFill>
              </a:rPr>
            </a:br>
            <a:r>
              <a:rPr lang="ru-RU" sz="1800" b="1" dirty="0" smtClean="0">
                <a:solidFill>
                  <a:srgbClr val="00B0F0"/>
                </a:solidFill>
              </a:rPr>
              <a:t>детский сад №72 «</a:t>
            </a:r>
            <a:r>
              <a:rPr lang="ru-RU" sz="1800" b="1" dirty="0" err="1" smtClean="0">
                <a:solidFill>
                  <a:srgbClr val="00B0F0"/>
                </a:solidFill>
              </a:rPr>
              <a:t>Аленушка</a:t>
            </a:r>
            <a:r>
              <a:rPr lang="ru-RU" sz="1800" b="1" dirty="0" smtClean="0">
                <a:solidFill>
                  <a:srgbClr val="00B0F0"/>
                </a:solidFill>
              </a:rPr>
              <a:t>»</a:t>
            </a:r>
            <a:br>
              <a:rPr lang="ru-RU" sz="1800" b="1" dirty="0" smtClean="0">
                <a:solidFill>
                  <a:srgbClr val="00B0F0"/>
                </a:solidFill>
              </a:rPr>
            </a:br>
            <a:r>
              <a:rPr lang="ru-RU" sz="1800" b="1" dirty="0" smtClean="0">
                <a:solidFill>
                  <a:srgbClr val="00B0F0"/>
                </a:solidFill>
              </a:rPr>
              <a:t> комбинированного вида </a:t>
            </a:r>
            <a:br>
              <a:rPr lang="ru-RU" sz="1800" b="1" dirty="0" smtClean="0">
                <a:solidFill>
                  <a:srgbClr val="00B0F0"/>
                </a:solidFill>
              </a:rPr>
            </a:br>
            <a:r>
              <a:rPr lang="ru-RU" sz="1800" b="1" dirty="0" smtClean="0">
                <a:solidFill>
                  <a:srgbClr val="00B0F0"/>
                </a:solidFill>
              </a:rPr>
              <a:t>г. Улан –Удэ Республика Бурятия</a:t>
            </a:r>
            <a:br>
              <a:rPr lang="ru-RU" sz="1800" b="1" dirty="0" smtClean="0">
                <a:solidFill>
                  <a:srgbClr val="00B0F0"/>
                </a:solidFill>
              </a:rPr>
            </a:br>
            <a:r>
              <a:rPr lang="ru-RU" sz="1800" b="1" dirty="0" smtClean="0">
                <a:solidFill>
                  <a:srgbClr val="00B0F0"/>
                </a:solidFill>
              </a:rPr>
              <a:t/>
            </a:r>
            <a:br>
              <a:rPr lang="ru-RU" sz="1800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Духовно-нравственное </a:t>
            </a:r>
            <a:r>
              <a:rPr lang="ru-RU" b="1" dirty="0">
                <a:solidFill>
                  <a:srgbClr val="00B0F0"/>
                </a:solidFill>
              </a:rPr>
              <a:t>воспитание должно быть систематическим и </a:t>
            </a:r>
            <a:r>
              <a:rPr lang="ru-RU" b="1" dirty="0" smtClean="0">
                <a:solidFill>
                  <a:srgbClr val="00B0F0"/>
                </a:solidFill>
              </a:rPr>
              <a:t>непрерывным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33056"/>
            <a:ext cx="2304256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3501008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B0F0"/>
                </a:solidFill>
              </a:rPr>
              <a:t>2021г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 Именно на положительных эпизодах из жизни группы и старших членов семьи у дошкольников формируются понятие «что такое хорошо, а что такое плохо».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45024"/>
            <a:ext cx="4355529" cy="29036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420888"/>
            <a:ext cx="3707457" cy="24716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74638"/>
            <a:ext cx="48348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 заботой о птицах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2808311" cy="33510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6036" y="3861048"/>
            <a:ext cx="378042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412776"/>
            <a:ext cx="3240360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052460"/>
            <a:ext cx="3168352" cy="21100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4042792" cy="2088232"/>
          </a:xfrm>
        </p:spPr>
        <p:txBody>
          <a:bodyPr>
            <a:normAutofit/>
          </a:bodyPr>
          <a:lstStyle/>
          <a:p>
            <a:r>
              <a:rPr lang="ru-RU" sz="3100" b="1" i="1" dirty="0" smtClean="0">
                <a:solidFill>
                  <a:srgbClr val="00B0F0"/>
                </a:solidFill>
              </a:rPr>
              <a:t>Зимняя </a:t>
            </a:r>
            <a:r>
              <a:rPr lang="ru-RU" sz="3100" b="1" i="1" dirty="0" smtClean="0">
                <a:solidFill>
                  <a:srgbClr val="00B0F0"/>
                </a:solidFill>
              </a:rPr>
              <a:t>рыбалка полезный и интересный вид</a:t>
            </a:r>
            <a:r>
              <a:rPr lang="en-US" sz="3100" b="1" i="1" dirty="0" smtClean="0">
                <a:solidFill>
                  <a:srgbClr val="00B0F0"/>
                </a:solidFill>
              </a:rPr>
              <a:t> </a:t>
            </a:r>
            <a:r>
              <a:rPr lang="ru-RU" sz="3100" b="1" i="1" dirty="0" smtClean="0">
                <a:solidFill>
                  <a:srgbClr val="00B0F0"/>
                </a:solidFill>
              </a:rPr>
              <a:t>спорта.</a:t>
            </a:r>
            <a:endParaRPr lang="ru-RU" sz="3100" b="1" dirty="0">
              <a:solidFill>
                <a:srgbClr val="00B0F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780928"/>
            <a:ext cx="2519319" cy="37890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836712"/>
            <a:ext cx="3456384" cy="24699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645024"/>
            <a:ext cx="3918867" cy="27756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149080"/>
            <a:ext cx="2123281" cy="2409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12776"/>
            <a:ext cx="3203401" cy="21356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556792"/>
            <a:ext cx="3419425" cy="2279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077072"/>
            <a:ext cx="2383274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043608" y="692696"/>
            <a:ext cx="7128792" cy="504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Умеем трудиться, отдыхать и веселиться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G:\DCIM\101CANON\IMG_0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4512314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0e07/0004c8f6-5e968947/310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  «Духовная жизнь ребенка полноценна лишь тогда, когда он живет в мире игры,  сказки, музыки, фантазии, творчества. Без этого он - засушенный цветок». В. А. Сухомлинский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3996445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G:\DCIM\101CANON\IMG_00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512515"/>
            <a:ext cx="3672408" cy="29010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Недаром говорится: «Дети – наше будущее». И каким оно будет, зависит от нас взрослых: родителей, педагогов, общественности.</a:t>
            </a:r>
            <a:r>
              <a:rPr lang="ru-RU" dirty="0"/>
              <a:t> 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590440"/>
            <a:ext cx="7632848" cy="4267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95536" y="332656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B0F0"/>
                </a:solidFill>
              </a:rPr>
              <a:t> </a:t>
            </a:r>
            <a:r>
              <a:rPr lang="ru-RU" sz="3200" b="1" dirty="0">
                <a:solidFill>
                  <a:srgbClr val="00B0F0"/>
                </a:solidFill>
              </a:rPr>
              <a:t>Для воспитания духовно-нравственных традиций  в нашей группе в первую очередь создана  предметно-пространственная среда организованная с учётом национально-культурных условий и возрастных особенностей детей</a:t>
            </a:r>
            <a:r>
              <a:rPr lang="ru-RU" dirty="0"/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737652"/>
            <a:ext cx="4680520" cy="3120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508366"/>
            <a:ext cx="4320480" cy="383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9552" y="548680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В нашей группе созданы такие условия где  формируются   и закрепляются изначальное стремление ребенка к возвышенному, святому и доброму. 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95536" y="620688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Особое место в духовно-нравственном развитии дошкольников занимает воспитание чувства патриотизма.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420888"/>
            <a:ext cx="7056784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3456384" cy="25843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789040"/>
            <a:ext cx="3566920" cy="26670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88024" y="764704"/>
            <a:ext cx="3629261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861048"/>
            <a:ext cx="3957385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3991543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3797176" cy="29560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3816424" cy="2686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717032"/>
            <a:ext cx="3672408" cy="26555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K:\Новая папка (5)\PA030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3360373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F:\P10401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76672"/>
            <a:ext cx="3213068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978202"/>
            <a:ext cx="4176464" cy="25246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H:\Documents and Settings\Admin\Мои документы\IMG-ef6d03abdcc6630fc14a42e9f64394ba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501008"/>
            <a:ext cx="2376264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99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Муниципальное бюджетное дошкольное образовательное учреждение  детский сад №72 «Аленушка»  комбинированного вида  г. Улан –Удэ Республика Бурятия  Духовно-нравственное воспитание должно быть систематическим и непрерывным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 заботой о птицах</vt:lpstr>
      <vt:lpstr>Зимняя рыбалка полезный и интересный вид спорта.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53</cp:revision>
  <dcterms:created xsi:type="dcterms:W3CDTF">2021-10-26T11:32:08Z</dcterms:created>
  <dcterms:modified xsi:type="dcterms:W3CDTF">2022-03-11T13:18:18Z</dcterms:modified>
</cp:coreProperties>
</file>