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215" y="623456"/>
            <a:ext cx="6301047" cy="739832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Удивительные муравьи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7891" y="1693025"/>
            <a:ext cx="7198822" cy="505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53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205" b="19205"/>
          <a:stretch>
            <a:fillRect/>
          </a:stretch>
        </p:blipFill>
        <p:spPr>
          <a:xfrm>
            <a:off x="2514855" y="399011"/>
            <a:ext cx="8249924" cy="364097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77440" y="4181302"/>
            <a:ext cx="8670175" cy="2402378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Рыжий лесной муравей Многим он знаком с детства, потому что присутствует на картинках в энциклопедиях живой природы. Формика руфа строит муравейники из хвои и палочек, которые достигают в высоту более метра! В таких постройках обитают десятки (а то и сотни) тысяч крупных муравьев. Рыжие муравьи очень полезны для леса: они истребляют огромное количество вредителей, собирая их по земле и на деревьях.</a:t>
            </a:r>
          </a:p>
        </p:txBody>
      </p:sp>
    </p:spTree>
    <p:extLst>
      <p:ext uri="{BB962C8B-B14F-4D97-AF65-F5344CB8AC3E}">
        <p14:creationId xmlns:p14="http://schemas.microsoft.com/office/powerpoint/2010/main" val="1283653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054" b="19054"/>
          <a:stretch>
            <a:fillRect/>
          </a:stretch>
        </p:blipFill>
        <p:spPr>
          <a:xfrm>
            <a:off x="2273329" y="427147"/>
            <a:ext cx="8915400" cy="385497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4655127"/>
            <a:ext cx="8915400" cy="1986742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Степной прыткий муравей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Formica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cunicularia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Родственник предыдущего вида, уступающий в размере и численности. Несмотря на русское название, эти формики встречаются в самых разных местностях, можно легко найти их и в городе. Муравьи не зря получили прозвище прытких: в жаркий летний день они быстро перемещаются около своего гнезда, представляющего собой простое отверстие в земле.</a:t>
            </a:r>
          </a:p>
        </p:txBody>
      </p:sp>
    </p:spTree>
    <p:extLst>
      <p:ext uri="{BB962C8B-B14F-4D97-AF65-F5344CB8AC3E}">
        <p14:creationId xmlns:p14="http://schemas.microsoft.com/office/powerpoint/2010/main" val="2294967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186" b="21186"/>
          <a:stretch>
            <a:fillRect/>
          </a:stretch>
        </p:blipFill>
        <p:spPr>
          <a:xfrm>
            <a:off x="2226398" y="418834"/>
            <a:ext cx="9278215" cy="401184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00" y="4655126"/>
            <a:ext cx="9218613" cy="1978429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Рыжая мирмика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Myrmica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rubra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Небольшие муравьи, распространенные в садах и лесах. Их гнездо не имеет наружных построек, обычно располагается в земле, иногда - в гнилых бревнах. Мирмики имеют жало и при угрозе своей жизни или безопасности гнезда могут нанести чувствительный укол.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655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247" b="16247"/>
          <a:stretch>
            <a:fillRect/>
          </a:stretch>
        </p:blipFill>
        <p:spPr>
          <a:xfrm>
            <a:off x="2173575" y="518587"/>
            <a:ext cx="9248111" cy="3998832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73575" y="4646815"/>
            <a:ext cx="9248111" cy="2061556"/>
          </a:xfrm>
        </p:spPr>
        <p:txBody>
          <a:bodyPr>
            <a:normAutofit fontScale="925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Чёрный муравей-древоточец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Camponotus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vagus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Это один из самых больших видов муравьев в России, фото которого иногда появляется в статьях, где описывается, будто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кампонотус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ест деревянные конструкции на дачах. На самом деле древоточцы деревом не питаются, они лишь выгрызают ходы для жилья в сухом дереве и старых постройках.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43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188" b="19188"/>
          <a:stretch>
            <a:fillRect/>
          </a:stretch>
        </p:blipFill>
        <p:spPr>
          <a:xfrm>
            <a:off x="2410691" y="124692"/>
            <a:ext cx="8694911" cy="406621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52006" y="4264429"/>
            <a:ext cx="9360131" cy="2094807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Дерновый муравей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Tetramorium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caespitum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Маленький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муравьишка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естественной среде гнездящийся под плотным слоем луговой растительности (дёрном). Способность приспосабливаться к любым условиям местообитания, и исключительная плодовитость сделали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тетраморимов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частыми гостями не только в городских ландшафтах, но иногда даже в квартирах! Сухое печенье, упавшая на землю конфета - всё это моментально может собрать вокруг себя целую кучу муравьев.</a:t>
            </a:r>
          </a:p>
        </p:txBody>
      </p:sp>
    </p:spTree>
    <p:extLst>
      <p:ext uri="{BB962C8B-B14F-4D97-AF65-F5344CB8AC3E}">
        <p14:creationId xmlns:p14="http://schemas.microsoft.com/office/powerpoint/2010/main" val="590780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697" b="16697"/>
          <a:stretch>
            <a:fillRect/>
          </a:stretch>
        </p:blipFill>
        <p:spPr>
          <a:xfrm>
            <a:off x="2589212" y="224445"/>
            <a:ext cx="8915400" cy="409817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4463935"/>
            <a:ext cx="8915400" cy="2186247"/>
          </a:xfrm>
        </p:spPr>
        <p:txBody>
          <a:bodyPr>
            <a:normAutofit fontScale="925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Чёрный садовый муравей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Lasius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niger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Муравей, вид и фото которого вы сейчас наблюдаете - самый распространенный на территории нашей страны. Чёрные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лазиусы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обожают разводить тлю - вредителя плодовых культур, с которым находятся в симбиозе, потому их не любят садоводы.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Lasius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niger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избегает сухих степных районов, в остальных же встречается сплошь и рядом.</a:t>
            </a:r>
          </a:p>
        </p:txBody>
      </p:sp>
    </p:spTree>
    <p:extLst>
      <p:ext uri="{BB962C8B-B14F-4D97-AF65-F5344CB8AC3E}">
        <p14:creationId xmlns:p14="http://schemas.microsoft.com/office/powerpoint/2010/main" val="1859748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89212" y="216131"/>
            <a:ext cx="8915400" cy="4273804"/>
          </a:xfrm>
        </p:spPr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833" y="216131"/>
            <a:ext cx="7722524" cy="426149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89213" y="4713316"/>
            <a:ext cx="8915400" cy="1870364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Степной муравей-жнец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Messor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structor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muticus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Мессоры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известны каждому любителю муравьев - это ведь лучший вид для содержания в муравьиной ферме! В природе они обитают в суровых условиях, из-за чего вынуждены были перейти на питание семенами. Собирая зерно и размачивая его в гнезде, жнецы получают все необходимые питательные вещества.</a:t>
            </a:r>
          </a:p>
        </p:txBody>
      </p:sp>
    </p:spTree>
    <p:extLst>
      <p:ext uri="{BB962C8B-B14F-4D97-AF65-F5344CB8AC3E}">
        <p14:creationId xmlns:p14="http://schemas.microsoft.com/office/powerpoint/2010/main" val="4118769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178" b="21178"/>
          <a:stretch>
            <a:fillRect/>
          </a:stretch>
        </p:blipFill>
        <p:spPr>
          <a:xfrm>
            <a:off x="1703023" y="1263534"/>
            <a:ext cx="9901342" cy="462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7020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</TotalTime>
  <Words>423</Words>
  <Application>Microsoft Office PowerPoint</Application>
  <PresentationFormat>Широкоэкранный</PresentationFormat>
  <Paragraphs>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Times New Roman</vt:lpstr>
      <vt:lpstr>Wingdings 3</vt:lpstr>
      <vt:lpstr>Легкий дым</vt:lpstr>
      <vt:lpstr>Удивительные муравьи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Удивительные муравьи</dc:title>
  <dc:creator>Пользователь</dc:creator>
  <cp:lastModifiedBy>Пользователь</cp:lastModifiedBy>
  <cp:revision>5</cp:revision>
  <dcterms:created xsi:type="dcterms:W3CDTF">2025-06-22T11:56:45Z</dcterms:created>
  <dcterms:modified xsi:type="dcterms:W3CDTF">2025-06-22T12:50:42Z</dcterms:modified>
</cp:coreProperties>
</file>