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2" r:id="rId5"/>
    <p:sldId id="259" r:id="rId6"/>
    <p:sldId id="260" r:id="rId7"/>
    <p:sldId id="261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0" d="100"/>
          <a:sy n="70" d="100"/>
        </p:scale>
        <p:origin x="1338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34BD-26A8-47E4-9DF9-D738111A7149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585E-F535-4CFD-AA5F-200131126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304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34BD-26A8-47E4-9DF9-D738111A7149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585E-F535-4CFD-AA5F-200131126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109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34BD-26A8-47E4-9DF9-D738111A7149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585E-F535-4CFD-AA5F-200131126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22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34BD-26A8-47E4-9DF9-D738111A7149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585E-F535-4CFD-AA5F-200131126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460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34BD-26A8-47E4-9DF9-D738111A7149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585E-F535-4CFD-AA5F-200131126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35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34BD-26A8-47E4-9DF9-D738111A7149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585E-F535-4CFD-AA5F-200131126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88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34BD-26A8-47E4-9DF9-D738111A7149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585E-F535-4CFD-AA5F-200131126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3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34BD-26A8-47E4-9DF9-D738111A7149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585E-F535-4CFD-AA5F-200131126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112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34BD-26A8-47E4-9DF9-D738111A7149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585E-F535-4CFD-AA5F-200131126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403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34BD-26A8-47E4-9DF9-D738111A7149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585E-F535-4CFD-AA5F-200131126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29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34BD-26A8-47E4-9DF9-D738111A7149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585E-F535-4CFD-AA5F-200131126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449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234BD-26A8-47E4-9DF9-D738111A7149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B585E-F535-4CFD-AA5F-200131126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046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45172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Фото отчет о проделанной кружковой работе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«Волшебный песок»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242" y="5540991"/>
            <a:ext cx="6114197" cy="4230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Выполнила воспитатель </a:t>
            </a:r>
            <a:r>
              <a:rPr lang="ru-RU" b="1" dirty="0" err="1" smtClean="0">
                <a:solidFill>
                  <a:srgbClr val="C00000"/>
                </a:solidFill>
              </a:rPr>
              <a:t>Похолкова</a:t>
            </a:r>
            <a:r>
              <a:rPr lang="ru-RU" b="1" dirty="0" smtClean="0">
                <a:solidFill>
                  <a:srgbClr val="C00000"/>
                </a:solidFill>
              </a:rPr>
              <a:t> Т.А.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8866" y="382137"/>
            <a:ext cx="10317707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ru-RU" sz="1600" b="1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сад №72 «Аленушка» </a:t>
            </a:r>
            <a:endParaRPr lang="ru-RU" sz="1600" b="1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355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024" y="218364"/>
            <a:ext cx="1146411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На протяжении всего учебного года в процессе занятий решались задачи: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1.Обучение взаимодействию с песком , специальным движениям , 2.Развитие умения выстраивать композиции на песке по образцу.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3. Расширение представлений об окружающем мире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4.Развития психических процессов (внимание, память)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5.Развитие логического мышления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6.Развитие тонких тактильных ощущений, мелкой моторики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7.Развитие умений действовать по инструкции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8.Развитие сенсорно-перцептивной сферы, особенно </a:t>
            </a:r>
            <a:r>
              <a:rPr lang="ru-RU" sz="2400" b="1" dirty="0" err="1" smtClean="0">
                <a:solidFill>
                  <a:srgbClr val="002060"/>
                </a:solidFill>
              </a:rPr>
              <a:t>тактильнокинестетической</a:t>
            </a:r>
            <a:r>
              <a:rPr lang="ru-RU" sz="2400" b="1" dirty="0" smtClean="0">
                <a:solidFill>
                  <a:srgbClr val="002060"/>
                </a:solidFill>
              </a:rPr>
              <a:t> чувствительности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9.Переживания эмоциональных положительных состояние, получения удовольствия от игр и совместной деятельности с другими детьми. Воспитание доброты, бережного отношения ко всему живом. Совершенствование позитивной коммуникации между детьми и взрослыми.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845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57931" cy="13255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Занятия проводились с октября месяца по 1 разу в неделю по 20 мин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32" y="1948455"/>
            <a:ext cx="5796953" cy="43513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769" y="1948455"/>
            <a:ext cx="5279147" cy="430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82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489" y="365125"/>
            <a:ext cx="11573302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Песочная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терапия для детей – это прекрасная возможность для самовыражения, развития творческих склонностей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9109" y="2436097"/>
            <a:ext cx="4352925" cy="3268459"/>
          </a:xfrm>
        </p:spPr>
      </p:pic>
    </p:spTree>
    <p:extLst>
      <p:ext uri="{BB962C8B-B14F-4D97-AF65-F5344CB8AC3E}">
        <p14:creationId xmlns:p14="http://schemas.microsoft.com/office/powerpoint/2010/main" val="1249069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232" y="865284"/>
            <a:ext cx="4229668" cy="56348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29" y="1027906"/>
            <a:ext cx="4189939" cy="558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43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9143" y="378773"/>
            <a:ext cx="3133299" cy="5339639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Дети познакомились с песочной страной, выполняли упражнения на развитие мелкой моторики и тактильной чувствительности, рисовали пальчиками, ладошками, кулачками, снимали психоэмоциональное напряжение. 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442" y="1119116"/>
            <a:ext cx="3750762" cy="518408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792" y="1119116"/>
            <a:ext cx="3891305" cy="518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957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6801" y="1742227"/>
            <a:ext cx="3290160" cy="4851914"/>
          </a:xfrm>
        </p:spPr>
        <p:txBody>
          <a:bodyPr>
            <a:normAutofit/>
          </a:bodyPr>
          <a:lstStyle/>
          <a:p>
            <a:pPr algn="r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</a:rPr>
              <a:t>Самая 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лучшая игрушка для детей – кучка песка!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К.Д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. Ушинский</a:t>
            </a:r>
            <a:r>
              <a:rPr lang="ru-RU" sz="2700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7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1"/>
          <a:stretch/>
        </p:blipFill>
        <p:spPr>
          <a:xfrm rot="5400000">
            <a:off x="-341398" y="2417725"/>
            <a:ext cx="4639596" cy="37132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70"/>
          <a:stretch/>
        </p:blipFill>
        <p:spPr>
          <a:xfrm rot="5400000">
            <a:off x="6962837" y="2197134"/>
            <a:ext cx="5064234" cy="415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190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8101" y="928047"/>
            <a:ext cx="3370998" cy="570476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Главное достоинство песочной терапии заключается в том, что ребенок простым и интересным способом может построить целый мир, ощущая при этом себя творцом этого мира.</a:t>
            </a:r>
            <a:b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</a:b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4" y="1460310"/>
            <a:ext cx="3616889" cy="504888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101" y="1209875"/>
            <a:ext cx="3977799" cy="529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048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165</Words>
  <Application>Microsoft Office PowerPoint</Application>
  <PresentationFormat>Широкоэкранный</PresentationFormat>
  <Paragraphs>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Фото отчет о проделанной кружковой работе  «Волшебный песок»</vt:lpstr>
      <vt:lpstr>Презентация PowerPoint</vt:lpstr>
      <vt:lpstr>Занятия проводились с октября месяца по 1 разу в неделю по 20 мин</vt:lpstr>
      <vt:lpstr> Песочная терапия для детей – это прекрасная возможность для самовыражения, развития творческих склонностей</vt:lpstr>
      <vt:lpstr>Презентация PowerPoint</vt:lpstr>
      <vt:lpstr>Дети познакомились с песочной страной, выполняли упражнения на развитие мелкой моторики и тактильной чувствительности, рисовали пальчиками, ладошками, кулачками, снимали психоэмоциональное напряжение. </vt:lpstr>
      <vt:lpstr>  Самая лучшая игрушка для детей – кучка песка!  К.Д. Ушинский   </vt:lpstr>
      <vt:lpstr>Главное достоинство песочной терапии заключается в том, что ребенок простым и интересным способом может построить целый мир, ощущая при этом себя творцом этого мира.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 отчет о проделанной кружковой работе  «Волшебный песок</dc:title>
  <dc:creator>Татьяна</dc:creator>
  <cp:lastModifiedBy>Татьяна</cp:lastModifiedBy>
  <cp:revision>8</cp:revision>
  <dcterms:created xsi:type="dcterms:W3CDTF">2023-05-16T11:48:30Z</dcterms:created>
  <dcterms:modified xsi:type="dcterms:W3CDTF">2023-05-16T13:55:42Z</dcterms:modified>
</cp:coreProperties>
</file>