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33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0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6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3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8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0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9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34BD-26A8-47E4-9DF9-D738111A7149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585E-F535-4CFD-AA5F-200131126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51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Фото отчет о проделанной кружковой работе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«Волшебный песок»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242" y="5540991"/>
            <a:ext cx="6114197" cy="423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Выполнила воспитатель </a:t>
            </a:r>
            <a:r>
              <a:rPr lang="ru-RU" b="1" dirty="0" err="1" smtClean="0">
                <a:solidFill>
                  <a:srgbClr val="C00000"/>
                </a:solidFill>
              </a:rPr>
              <a:t>Похолкова</a:t>
            </a:r>
            <a:r>
              <a:rPr lang="ru-RU" b="1" dirty="0" smtClean="0">
                <a:solidFill>
                  <a:srgbClr val="C00000"/>
                </a:solidFill>
              </a:rPr>
              <a:t> Т.А.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382137"/>
            <a:ext cx="1031770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№72 «Аленушка» </a:t>
            </a:r>
            <a:endParaRPr lang="ru-RU" sz="1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024" y="218364"/>
            <a:ext cx="11464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 протяжении всего учебного года в процессе занятий решались задачи: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1.Обучение взаимодействию с песком , специальным движениям , 2.Развитие умения выстраивать композиции на песке по образцу.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3. Расширение представлений об окружающем мире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4.Развития психических процессов (внимание, память)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5.Развитие логического мышления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6.Развитие тонких тактильных ощущений, мелкой моторики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7.Развитие умений действовать по инструкции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8.Развитие сенсорно-перцептивной сферы, особенно </a:t>
            </a:r>
            <a:r>
              <a:rPr lang="ru-RU" sz="2400" b="1" dirty="0" err="1" smtClean="0">
                <a:solidFill>
                  <a:srgbClr val="002060"/>
                </a:solidFill>
              </a:rPr>
              <a:t>тактильнокинестетической</a:t>
            </a:r>
            <a:r>
              <a:rPr lang="ru-RU" sz="2400" b="1" dirty="0" smtClean="0">
                <a:solidFill>
                  <a:srgbClr val="002060"/>
                </a:solidFill>
              </a:rPr>
              <a:t> чувствительности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9.Переживания эмоциональных положительных состояние, получения удовольствия от игр и совместной деятельности с другими детьми. Воспитание доброты, бережного отношения ко всему живом. Совершенствование позитивной коммуникации между детьми и взрослыми.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7931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Занятия проводились с октября месяца по 1 разу в неделю по 20 мин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" y="1948455"/>
            <a:ext cx="579695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69" y="1948455"/>
            <a:ext cx="5279147" cy="43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9" y="365125"/>
            <a:ext cx="1157330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Песочная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терапия для детей – это прекрасная возможность для самовыражения, развития творческих склонностей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109" y="2436097"/>
            <a:ext cx="4352925" cy="3268459"/>
          </a:xfrm>
        </p:spPr>
      </p:pic>
    </p:spTree>
    <p:extLst>
      <p:ext uri="{BB962C8B-B14F-4D97-AF65-F5344CB8AC3E}">
        <p14:creationId xmlns:p14="http://schemas.microsoft.com/office/powerpoint/2010/main" val="124906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32" y="865284"/>
            <a:ext cx="4229668" cy="5634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9" y="1027906"/>
            <a:ext cx="4189939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378773"/>
            <a:ext cx="3133299" cy="533963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Дети познакомились с песочной страной, выполняли упражнения на развитие мелкой моторики и тактильной чувствительности, рисовали пальчиками, ладошками, кулачками, снимали психоэмоциональное напряжение.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42" y="1119116"/>
            <a:ext cx="3750762" cy="51840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92" y="1119116"/>
            <a:ext cx="3891305" cy="51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801" y="1742227"/>
            <a:ext cx="3290160" cy="4851914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Самая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лучшая игрушка для детей – кучка песка!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К.Д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Ушинский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"/>
          <a:stretch/>
        </p:blipFill>
        <p:spPr>
          <a:xfrm rot="5400000">
            <a:off x="-341398" y="2417725"/>
            <a:ext cx="4639596" cy="37132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 rot="5400000">
            <a:off x="6962837" y="2197134"/>
            <a:ext cx="5064234" cy="41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9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101" y="928047"/>
            <a:ext cx="3370998" cy="57047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Главное достоинство песочной терапии заключается в том, что ребенок простым и интересным способом может построить целый мир, ощущая при этом себя творцом этого мира.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4" y="1460310"/>
            <a:ext cx="3616889" cy="50488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01" y="1209875"/>
            <a:ext cx="3977799" cy="52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4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Фото отчет о проделанной кружковой работе  «Волшебный песок»</vt:lpstr>
      <vt:lpstr>Презентация PowerPoint</vt:lpstr>
      <vt:lpstr>Занятия проводились с октября месяца по 1 разу в неделю по 20 мин</vt:lpstr>
      <vt:lpstr> Песочная терапия для детей – это прекрасная возможность для самовыражения, развития творческих склонностей</vt:lpstr>
      <vt:lpstr>Презентация PowerPoint</vt:lpstr>
      <vt:lpstr>Дети познакомились с песочной страной, выполняли упражнения на развитие мелкой моторики и тактильной чувствительности, рисовали пальчиками, ладошками, кулачками, снимали психоэмоциональное напряжение. </vt:lpstr>
      <vt:lpstr>  Самая лучшая игрушка для детей – кучка песка!  К.Д. Ушинский   </vt:lpstr>
      <vt:lpstr>Главное достоинство песочной терапии заключается в том, что ребенок простым и интересным способом может построить целый мир, ощущая при этом себя творцом этого мира.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отчет о проделанной кружковой работе  «Волшебный песок</dc:title>
  <dc:creator>Татьяна</dc:creator>
  <cp:lastModifiedBy>Татьяна</cp:lastModifiedBy>
  <cp:revision>8</cp:revision>
  <dcterms:created xsi:type="dcterms:W3CDTF">2023-05-16T11:48:30Z</dcterms:created>
  <dcterms:modified xsi:type="dcterms:W3CDTF">2023-05-16T13:55:42Z</dcterms:modified>
</cp:coreProperties>
</file>