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0"/>
            <a:ext cx="7772400" cy="792088"/>
          </a:xfrm>
        </p:spPr>
        <p:txBody>
          <a:bodyPr>
            <a:normAutofit fontScale="90000"/>
          </a:bodyPr>
          <a:lstStyle/>
          <a:p>
            <a:pPr lvl="0" fontAlgn="base" latinLnBrk="1">
              <a:spcAft>
                <a:spcPct val="0"/>
              </a:spcAft>
              <a:defRPr/>
            </a:pPr>
            <a:r>
              <a:rPr kumimoji="1" lang="ru-RU" altLang="ko-KR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굴림" pitchFamily="34" charset="-127"/>
                <a:cs typeface="Arial" charset="0"/>
              </a:rPr>
              <a:t>Муниципальное бюджетное дошкольное образовательное учреждение</a:t>
            </a:r>
            <a:br>
              <a:rPr kumimoji="1" lang="ru-RU" altLang="ko-KR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굴림" pitchFamily="34" charset="-127"/>
                <a:cs typeface="Arial" charset="0"/>
              </a:rPr>
            </a:br>
            <a:r>
              <a:rPr kumimoji="1" lang="ru-RU" altLang="ko-KR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굴림" pitchFamily="34" charset="-127"/>
                <a:cs typeface="Arial" charset="0"/>
              </a:rPr>
              <a:t>Детский сад № 72 «Аленушка»</a:t>
            </a:r>
            <a:br>
              <a:rPr kumimoji="1" lang="ru-RU" altLang="ko-KR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굴림" pitchFamily="34" charset="-127"/>
                <a:cs typeface="Arial" charset="0"/>
              </a:rPr>
            </a:b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132856"/>
            <a:ext cx="6944816" cy="4176464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</a:rPr>
              <a:t>Мастер – класс для родителей</a:t>
            </a:r>
          </a:p>
          <a:p>
            <a:r>
              <a:rPr lang="ru-RU" b="1" dirty="0">
                <a:solidFill>
                  <a:srgbClr val="FF0000"/>
                </a:solidFill>
                <a:latin typeface="Times New Roman"/>
                <a:ea typeface="Times New Roman"/>
              </a:rPr>
              <a:t>«Использование интерактивного пола в работе с детьми дошкольного  возраста»</a:t>
            </a:r>
          </a:p>
          <a:p>
            <a:endParaRPr lang="ru-RU" sz="2800" b="1" dirty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 algn="r"/>
            <a:endParaRPr lang="ru-RU" sz="1600" b="1" dirty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 algn="r"/>
            <a:endParaRPr lang="ru-RU" sz="1600" b="1" dirty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 algn="r"/>
            <a:r>
              <a:rPr lang="ru-RU" sz="1600" b="1" dirty="0">
                <a:solidFill>
                  <a:srgbClr val="FF0000"/>
                </a:solidFill>
                <a:latin typeface="Times New Roman"/>
                <a:ea typeface="Times New Roman"/>
              </a:rPr>
              <a:t>Провела: </a:t>
            </a:r>
            <a:r>
              <a:rPr lang="ru-RU" sz="1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Гармаева</a:t>
            </a:r>
            <a:r>
              <a:rPr lang="ru-RU" sz="1600" b="1" dirty="0">
                <a:solidFill>
                  <a:srgbClr val="FF0000"/>
                </a:solidFill>
                <a:latin typeface="Times New Roman"/>
                <a:ea typeface="Times New Roman"/>
              </a:rPr>
              <a:t> А.П.</a:t>
            </a:r>
            <a:endParaRPr lang="ru-RU" sz="1600" dirty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endParaRPr lang="ru-RU" dirty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  <a:p>
            <a:r>
              <a:rPr lang="ru-RU" sz="1400" dirty="0">
                <a:solidFill>
                  <a:schemeClr val="tx1"/>
                </a:solidFill>
              </a:rPr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1656662873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Что такое интерактивный пол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340768"/>
            <a:ext cx="79208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ru-RU" b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Verdana" pitchFamily="34" charset="0"/>
              </a:rPr>
              <a:t>Интерактивный пол - это напольная проекция, которая реагирует на движение ребенка. Попадая в зону проекции, ребенок своими движениями заставляет картинку «оживать»,</a:t>
            </a:r>
            <a:r>
              <a:rPr kumimoji="0" lang="ru-RU" b="0" u="none" strike="noStrike" kern="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Verdana" pitchFamily="34" charset="0"/>
              </a:rPr>
              <a:t> </a:t>
            </a:r>
            <a:r>
              <a:rPr lang="ru-RU" dirty="0">
                <a:solidFill>
                  <a:srgbClr val="C00000"/>
                </a:solidFill>
              </a:rPr>
              <a:t>это одна из разновидностей интерактивного оборудования, представляющая собой создание на напольное покрытие специальной проекции, которая активируется ("оживает") только в том случае, если человек наступает ногами на поверхность пола. Данное устройство способно реагировать и на медленные шаги, и на очень быстрый бег, как одного человека, так и группы людей. 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ea typeface="Verdana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Verdana" pitchFamily="34" charset="0"/>
              <a:ea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946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99392"/>
            <a:ext cx="9361040" cy="7056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1028343"/>
            <a:ext cx="882047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/>
              <a:t>«Умный пол» не оказывает негативного воздействия на чувствительные детские глаза в отличие от телевизоров, компьютеров и другой техники.</a:t>
            </a:r>
          </a:p>
          <a:p>
            <a:r>
              <a:rPr lang="ru-RU" sz="2400" i="1" dirty="0"/>
              <a:t>   Как известно, в настоящее время родители очень требовательны к оснащению учреждений, которые посещают их дети – будь то кружки, секции, детские сады или школы.</a:t>
            </a:r>
          </a:p>
          <a:p>
            <a:r>
              <a:rPr lang="ru-RU" sz="2400" i="1" dirty="0"/>
              <a:t>   При этом интерактивный пол – это не просто забава, но отличный способ развития дошкольников. Наличие в своём педагогическом арсенале такого помощника, как интерактивная проекция на пол позволяет дополнить образовательный процесс современным техническим средством.</a:t>
            </a:r>
          </a:p>
        </p:txBody>
      </p:sp>
    </p:spTree>
    <p:extLst>
      <p:ext uri="{BB962C8B-B14F-4D97-AF65-F5344CB8AC3E}">
        <p14:creationId xmlns:p14="http://schemas.microsoft.com/office/powerpoint/2010/main" val="2783451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28903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03648" y="2274838"/>
            <a:ext cx="66967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750"/>
              </a:spcAft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rebuchet MS"/>
                <a:ea typeface="Times New Roman"/>
              </a:rPr>
              <a:t>Интерактивный пол для детского сада можно использовать в двух целях – образовательной и развлекательной. В нашем детском саду интерактивный пол размещен в музыкальном зале. Использование  пола в образовательных целях имеет свои особенности.</a:t>
            </a:r>
            <a:endParaRPr lang="ru-RU" sz="2400" dirty="0">
              <a:solidFill>
                <a:schemeClr val="accent1">
                  <a:lumMod val="50000"/>
                </a:schemeClr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60857833"/>
      </p:ext>
    </p:extLst>
  </p:cSld>
  <p:clrMapOvr>
    <a:masterClrMapping/>
  </p:clrMapOvr>
  <p:transition spd="slow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lang="ru-RU" sz="3600" b="1" dirty="0">
                <a:solidFill>
                  <a:srgbClr val="FFFF00"/>
                </a:solidFill>
                <a:latin typeface="Arial" charset="0"/>
                <a:ea typeface="+mn-ea"/>
                <a:cs typeface="Arial" charset="0"/>
              </a:rPr>
              <a:t>Задачи использования интерактивного </a:t>
            </a:r>
            <a:br>
              <a:rPr lang="ru-RU" sz="3600" dirty="0">
                <a:solidFill>
                  <a:srgbClr val="FFFF00"/>
                </a:solidFill>
                <a:latin typeface="Arial" charset="0"/>
                <a:ea typeface="+mn-ea"/>
                <a:cs typeface="Arial" charset="0"/>
              </a:rPr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269033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Научить детей с помощью интерактивного пола играть в различные игры. </a:t>
            </a:r>
          </a:p>
          <a:p>
            <a:pPr algn="ctr"/>
            <a:r>
              <a:rPr lang="ru-RU" dirty="0">
                <a:solidFill>
                  <a:schemeClr val="bg1"/>
                </a:solidFill>
              </a:rPr>
              <a:t>Разнообразить двигательную активность детей при помощи игр интерактивного пола.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259632" y="2690336"/>
            <a:ext cx="70567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-Научить детей с помощью интерактивного пола играть в различные игры. </a:t>
            </a:r>
          </a:p>
          <a:p>
            <a:r>
              <a:rPr lang="ru-RU" sz="2400" dirty="0"/>
              <a:t>-Разнообразить двигательную активность детей при помощи игр интерактивного пола.</a:t>
            </a:r>
          </a:p>
          <a:p>
            <a:r>
              <a:rPr lang="ru-RU" sz="2400" dirty="0"/>
              <a:t>-Разнообразить деятельность детей, сделать занятия ещё более интересными и познавательными</a:t>
            </a:r>
          </a:p>
        </p:txBody>
      </p:sp>
    </p:spTree>
    <p:extLst>
      <p:ext uri="{BB962C8B-B14F-4D97-AF65-F5344CB8AC3E}">
        <p14:creationId xmlns:p14="http://schemas.microsoft.com/office/powerpoint/2010/main" val="3340016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/>
          <p:cNvSpPr/>
          <p:nvPr/>
        </p:nvSpPr>
        <p:spPr>
          <a:xfrm>
            <a:off x="1619672" y="2132857"/>
            <a:ext cx="5832648" cy="42484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FF00"/>
                </a:solidFill>
                <a:latin typeface="Arial" charset="0"/>
                <a:cs typeface="Arial" charset="0"/>
              </a:rPr>
              <a:t>Области применения </a:t>
            </a:r>
            <a:br>
              <a:rPr lang="ru-RU" b="1" dirty="0">
                <a:solidFill>
                  <a:srgbClr val="FFFF00"/>
                </a:solidFill>
                <a:latin typeface="Arial" charset="0"/>
                <a:cs typeface="Arial" charset="0"/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304288" y="2690335"/>
            <a:ext cx="4572000" cy="3108543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r>
              <a:rPr lang="ru-RU" sz="2800" dirty="0"/>
              <a:t>-Познавательное развитие</a:t>
            </a:r>
          </a:p>
          <a:p>
            <a:r>
              <a:rPr lang="ru-RU" sz="2800" dirty="0"/>
              <a:t>-Речевое развитие</a:t>
            </a:r>
          </a:p>
          <a:p>
            <a:r>
              <a:rPr lang="ru-RU" sz="2800" dirty="0"/>
              <a:t>-Физическое развитие</a:t>
            </a:r>
          </a:p>
          <a:p>
            <a:r>
              <a:rPr lang="ru-RU" sz="2800" dirty="0"/>
              <a:t>-Художественно-</a:t>
            </a:r>
          </a:p>
          <a:p>
            <a:r>
              <a:rPr lang="ru-RU" sz="2800" dirty="0"/>
              <a:t>эстетическое развитие</a:t>
            </a:r>
          </a:p>
          <a:p>
            <a:r>
              <a:rPr lang="ru-RU" sz="2800" dirty="0"/>
              <a:t>-Социально-коммуникативное развитие</a:t>
            </a:r>
          </a:p>
        </p:txBody>
      </p:sp>
    </p:spTree>
    <p:extLst>
      <p:ext uri="{BB962C8B-B14F-4D97-AF65-F5344CB8AC3E}">
        <p14:creationId xmlns:p14="http://schemas.microsoft.com/office/powerpoint/2010/main" val="1966861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ИНТЕРАКТИВНЫЙ ПОЛ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264660"/>
            <a:ext cx="6912768" cy="28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8069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124744"/>
            <a:ext cx="7772400" cy="1524000"/>
          </a:xfrm>
        </p:spPr>
        <p:txBody>
          <a:bodyPr>
            <a:normAutofit fontScale="90000"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ru-RU" sz="2000" kern="0" dirty="0">
                <a:latin typeface="Microsoft Sans Serif"/>
                <a:ea typeface="+mn-ea"/>
                <a:cs typeface="+mn-cs"/>
              </a:rPr>
              <a:t>Интерактивные игры способствуют развитию познавательной активности детей. («ПДД», «Фрукты», «Овощи», «Птицы», «Насекомые», «Морские животные»… </a:t>
            </a:r>
            <a:br>
              <a:rPr lang="ru-RU" sz="2000" kern="0" dirty="0">
                <a:latin typeface="Microsoft Sans Serif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7365" y="260649"/>
            <a:ext cx="6417734" cy="720079"/>
          </a:xfrm>
        </p:spPr>
        <p:txBody>
          <a:bodyPr/>
          <a:lstStyle/>
          <a:p>
            <a:r>
              <a:rPr lang="ru-RU" sz="3600" kern="0" dirty="0">
                <a:solidFill>
                  <a:srgbClr val="FFFF00"/>
                </a:solidFill>
                <a:latin typeface="Arial" charset="0"/>
                <a:ea typeface="+mj-ea"/>
                <a:cs typeface="Arial" charset="0"/>
              </a:rPr>
              <a:t>Познавательное развитие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74233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0032" y="980728"/>
            <a:ext cx="7772400" cy="1512168"/>
          </a:xfrm>
        </p:spPr>
        <p:txBody>
          <a:bodyPr>
            <a:normAutofit fontScale="90000"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ru-RU" sz="2000" kern="0" dirty="0">
                <a:latin typeface="Arial" charset="0"/>
                <a:ea typeface="+mn-ea"/>
                <a:cs typeface="Arial" charset="0"/>
              </a:rPr>
              <a:t>Интерактивные игры, помогающие развить речевые способности, память («Согласные-гласные», «Память», «Времена года»…)  </a:t>
            </a:r>
            <a:br>
              <a:rPr lang="ru-RU" sz="2000" kern="0" dirty="0">
                <a:latin typeface="Arial" charset="0"/>
                <a:ea typeface="+mn-ea"/>
                <a:cs typeface="Arial" charset="0"/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7365" y="188641"/>
            <a:ext cx="6417734" cy="936104"/>
          </a:xfrm>
        </p:spPr>
        <p:txBody>
          <a:bodyPr>
            <a:normAutofit lnSpcReduction="10000"/>
          </a:bodyPr>
          <a:lstStyle/>
          <a:p>
            <a:r>
              <a:rPr lang="ru-RU" sz="3600" kern="0" dirty="0">
                <a:solidFill>
                  <a:srgbClr val="FFFF00"/>
                </a:solidFill>
                <a:latin typeface="Arial" charset="0"/>
                <a:ea typeface="+mj-ea"/>
                <a:cs typeface="Arial" charset="0"/>
              </a:rPr>
              <a:t>Речевое развитие</a:t>
            </a:r>
            <a:br>
              <a:rPr lang="ru-RU" sz="3600" kern="0" dirty="0">
                <a:solidFill>
                  <a:srgbClr val="FFFF00"/>
                </a:solidFill>
                <a:latin typeface="Arial" charset="0"/>
                <a:ea typeface="+mj-ea"/>
                <a:cs typeface="Arial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7122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77</TotalTime>
  <Words>387</Words>
  <Application>Microsoft Office PowerPoint</Application>
  <PresentationFormat>Экран (4:3)</PresentationFormat>
  <Paragraphs>36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Microsoft Sans Serif</vt:lpstr>
      <vt:lpstr>Symbol</vt:lpstr>
      <vt:lpstr>Times New Roman</vt:lpstr>
      <vt:lpstr>Trebuchet MS</vt:lpstr>
      <vt:lpstr>Verdana</vt:lpstr>
      <vt:lpstr>Волна</vt:lpstr>
      <vt:lpstr>Муниципальное бюджетное дошкольное образовательное учреждение Детский сад № 72 «Аленушка» </vt:lpstr>
      <vt:lpstr>Что такое интерактивный пол</vt:lpstr>
      <vt:lpstr>Презентация PowerPoint</vt:lpstr>
      <vt:lpstr>Презентация PowerPoint</vt:lpstr>
      <vt:lpstr>Задачи использования интерактивного  </vt:lpstr>
      <vt:lpstr>Области применения  </vt:lpstr>
      <vt:lpstr>ИНТЕРАКТИВНЫЙ ПОЛ</vt:lpstr>
      <vt:lpstr>Интерактивные игры способствуют развитию познавательной активности детей. («ПДД», «Фрукты», «Овощи», «Птицы», «Насекомые», «Морские животные»…  </vt:lpstr>
      <vt:lpstr>Интерактивные игры, помогающие развить речевые способности, память («Согласные-гласные», «Память», «Времена года»…)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Детский сад № 72 «Аленушка» </dc:title>
  <dc:creator>Пользователь</dc:creator>
  <cp:lastModifiedBy>321</cp:lastModifiedBy>
  <cp:revision>9</cp:revision>
  <dcterms:created xsi:type="dcterms:W3CDTF">2022-03-24T11:50:31Z</dcterms:created>
  <dcterms:modified xsi:type="dcterms:W3CDTF">2025-02-18T09:38:09Z</dcterms:modified>
</cp:coreProperties>
</file>