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</p:sldMasterIdLst>
  <p:notesMasterIdLst>
    <p:notesMasterId r:id="rId21"/>
  </p:notesMasterIdLst>
  <p:sldIdLst>
    <p:sldId id="273" r:id="rId10"/>
    <p:sldId id="258" r:id="rId11"/>
    <p:sldId id="256" r:id="rId12"/>
    <p:sldId id="262" r:id="rId13"/>
    <p:sldId id="272" r:id="rId14"/>
    <p:sldId id="265" r:id="rId15"/>
    <p:sldId id="259" r:id="rId16"/>
    <p:sldId id="260" r:id="rId17"/>
    <p:sldId id="271" r:id="rId18"/>
    <p:sldId id="268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070C-30E2-4705-9BB5-B7F8D04C38FE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586F-F23A-4B58-AB00-62B70A6CF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увовол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586F-F23A-4B58-AB00-62B70A6CF7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103844" cy="35004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Детско</a:t>
            </a:r>
            <a:r>
              <a:rPr lang="ru-RU" sz="3200" dirty="0">
                <a:solidFill>
                  <a:schemeClr val="bg1"/>
                </a:solidFill>
              </a:rPr>
              <a:t> – родительский проект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«Моя улица названа в честь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err="1">
                <a:solidFill>
                  <a:srgbClr val="FF0000"/>
                </a:solidFill>
              </a:rPr>
              <a:t>Чертенкова</a:t>
            </a:r>
            <a:r>
              <a:rPr lang="ru-RU" sz="3200" dirty="0">
                <a:solidFill>
                  <a:srgbClr val="FF0000"/>
                </a:solidFill>
              </a:rPr>
              <a:t> Ивана </a:t>
            </a:r>
            <a:r>
              <a:rPr lang="ru-RU" sz="3200" dirty="0" err="1">
                <a:solidFill>
                  <a:srgbClr val="FF0000"/>
                </a:solidFill>
              </a:rPr>
              <a:t>Матвееича</a:t>
            </a:r>
            <a:r>
              <a:rPr lang="ru-RU" sz="32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072074"/>
            <a:ext cx="3714776" cy="15001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Подготовил: Федореев Виталий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571504"/>
          </a:xfrm>
        </p:spPr>
        <p:txBody>
          <a:bodyPr/>
          <a:lstStyle/>
          <a:p>
            <a:pPr algn="ctr"/>
            <a:r>
              <a:rPr lang="ru-RU" dirty="0"/>
              <a:t>Открытие бюста Героя Советского Союза И.М. </a:t>
            </a:r>
            <a:r>
              <a:rPr lang="ru-RU" dirty="0" err="1"/>
              <a:t>Чертенкова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2928966" cy="4533912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05 мая 2015г. в 15.30 на территории Гимназии №14 города Улан-Удэ состоялось открытие бюста Героя Советского Союза И.М.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Чертенкова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Бюст Ивана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Чертенкова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создал известный скульптор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Эрдэм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Цыбикжапов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a1130f48dc4c269d7b47f04acf7f67a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724012"/>
            <a:ext cx="4889517" cy="3991004"/>
          </a:xfr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43852" cy="571504"/>
          </a:xfrm>
        </p:spPr>
        <p:txBody>
          <a:bodyPr/>
          <a:lstStyle/>
          <a:p>
            <a:r>
              <a:rPr lang="ru-RU" b="1" dirty="0"/>
              <a:t>Мемориал </a:t>
            </a:r>
            <a:r>
              <a:rPr lang="ru-RU" b="1" dirty="0" err="1"/>
              <a:t>гвардейцам-широнинцам</a:t>
            </a:r>
            <a:r>
              <a:rPr lang="ru-RU" b="1" dirty="0"/>
              <a:t> в с. Тарановка.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shukach.com/sites/default/files/imagecache/node-gallery-display/post_images/141/tan-tol_u141_podvig_pod_taranovkoy_p1110146_novyy_razmer-5879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676400"/>
            <a:ext cx="3357586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4" descr="http://www.shukach.com/sites/default/files/imagecache/node-gallery-display/post_images/141/tan-tol_u141_podvig_pod_taranovkoy_p1110144_novyy_razmer-5879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76400"/>
            <a:ext cx="4929222" cy="460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771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Патриотом называют человека, который любит свой народ и свою Родину несмотря ни на что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200" dirty="0"/>
              <a:t>Патриотизм – это  любовь к своей стране, это когда гордишься своей страной. Её историей.</a:t>
            </a:r>
          </a:p>
          <a:p>
            <a:r>
              <a:rPr lang="ru-RU" sz="3200" dirty="0"/>
              <a:t> </a:t>
            </a:r>
          </a:p>
          <a:p>
            <a:r>
              <a:rPr lang="ru-RU" sz="3200" dirty="0"/>
              <a:t>В военное время патриотизм проявляет себя наиболее ярко, ведь надвигающаяся угроза способна пробудить в каждом гражданине смелость и решительность, желание защитить родную страну.</a:t>
            </a:r>
            <a:br>
              <a:rPr lang="ru-RU" sz="32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F:\Viber Images\IMG-242fa413bc339c5d78174dde6d9c04f7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4" y="1500174"/>
            <a:ext cx="3773491" cy="474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Чертенков</a:t>
            </a:r>
            <a:r>
              <a:rPr lang="ru-RU" sz="3600" dirty="0"/>
              <a:t> Иван Матвеевич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3786214" cy="488315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Родился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Иван Матвеевич </a:t>
            </a:r>
            <a:r>
              <a:rPr lang="ru-RU" sz="5500" b="1" dirty="0" err="1">
                <a:latin typeface="Times New Roman" pitchFamily="18" charset="0"/>
                <a:cs typeface="Times New Roman" pitchFamily="18" charset="0"/>
              </a:rPr>
              <a:t>Чертенков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  в 1912 году в селе Курской области, в семье крестьянина.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 возрасте 18 лет остался без родителей, содержал четырёх сестёр.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 1936 году юношей 24х лет он приехал в Бурятию г. Улан-Удэ и стал работать на строительстве пединститута. Затем перронным контролёром на железнодорожной станции и вокзале города Улан-Удэ.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В январе 1942 года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Чертенков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был призван на службу в ряды Красной Армии . Начинал службу в Амурской военной флотилии. </a:t>
            </a: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Home\Desktop\IMG_20180331_174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15793"/>
            <a:ext cx="3286148" cy="50278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2786082" cy="514350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марте 1943 года в боях за Харьков 25 гвардейцев (в том числе рядовой Иван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Чертенков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 составе легендарного взвода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Широнина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вступили в бой с вражеской колонной, состоявшей из 25 танков и 15 бронемашин.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Ð§ÑÐ¾Ð±Ñ Ð¿Ð¾Ð¼Ð½Ð¸Ð»Ð¸ (Ð§Ð°ÑÑÑ 7) ÐÐµÐ»Ð¸ÐºÐ°Ñ ÐÑÐµÑÐµÑÑÐ²ÐµÐ½Ð½Ð°Ñ Ð²Ð¾Ð¹Ð½Ð°, Ð§ÑÐ¾Ð±Ñ Ð¿Ð¾Ð¼Ð½Ð¸Ð»Ð¸, Ð¨Ð¸ÑÐ¾Ð½Ð¸Ð½ÑÑ, Ð¿Ð¾Ð´Ð²Ð¸Ð³ Ð³ÐµÑÐ¾ÐµÐ², Ð´Ð»Ð¸Ð½Ð½Ð¾Ð¿Ð¾ÑÑ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78" y="1357298"/>
            <a:ext cx="5472122" cy="389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071842" cy="510541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том бою он уничтожил 1 танк и несколько вражеских солдат и офицеров, но и сам погиб. Похоронен в братской могиле на месте боя.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18 мая 1943 года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«образцовое выполнение боевых заданий командования на фронте борьбы с немецкими захватчиками и проявленные при этом мужество и героизм»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гвардии красноармеец Иван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Чертенков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посмертно был удостоен высокого звания Героя Советского Союза.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Также посмертно был награждён орденом Ленина.</a:t>
            </a:r>
          </a:p>
          <a:p>
            <a:endParaRPr lang="ru-RU" dirty="0"/>
          </a:p>
        </p:txBody>
      </p:sp>
      <p:pic>
        <p:nvPicPr>
          <p:cNvPr id="5" name="Содержимое 4" descr="F:\Viber Images\IMG-12bcd4ce95fd322057c2196d0695c8ea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6506">
            <a:off x="4264573" y="1264525"/>
            <a:ext cx="4034081" cy="497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8172480" cy="1033484"/>
          </a:xfrm>
        </p:spPr>
        <p:txBody>
          <a:bodyPr/>
          <a:lstStyle/>
          <a:p>
            <a:r>
              <a:rPr lang="ru-RU" b="1" dirty="0"/>
              <a:t> Мемориал </a:t>
            </a:r>
            <a:r>
              <a:rPr lang="ru-RU" b="1" dirty="0" err="1"/>
              <a:t>гвардейцам-широнинцам</a:t>
            </a:r>
            <a:r>
              <a:rPr lang="ru-RU" b="1" dirty="0"/>
              <a:t> в с. Тарановка. </a:t>
            </a:r>
            <a:br>
              <a:rPr lang="ru-RU" b="1" dirty="0"/>
            </a:b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071842" cy="474822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селе Тарановка Харьковской области есть братская могила, в которой покоится прах девятнадцати Героев Советского Союза, воинов 78-го стрелкового полка 25-й дивизии, павших в боях при обороне переезда возле села.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2012 году к 69-й годовщине освобождения Харьковского региона от немецко-фашистских захватчиков памятник был реконструирован.</a:t>
            </a:r>
          </a:p>
        </p:txBody>
      </p:sp>
      <p:pic>
        <p:nvPicPr>
          <p:cNvPr id="5" name="Содержимое 4" descr="Ð§ÑÐ¾Ð±Ñ Ð¿Ð¾Ð¼Ð½Ð¸Ð»Ð¸ (Ð§Ð°ÑÑÑ 7) ÐÐµÐ»Ð¸ÐºÐ°Ñ ÐÑÐµÑÐµÑÑÐ²ÐµÐ½Ð½Ð°Ñ Ð²Ð¾Ð¹Ð½Ð°, Ð§ÑÐ¾Ð±Ñ Ð¿Ð¾Ð¼Ð½Ð¸Ð»Ð¸, Ð¨Ð¸ÑÐ¾Ð½Ð¸Ð½ÑÑ, Ð¿Ð¾Ð´Ð²Ð¸Ð³ Ð³ÐµÑÐ¾ÐµÐ², Ð´Ð»Ð¸Ð½Ð½Ð¾Ð¿Ð¾ÑÑ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2000240"/>
            <a:ext cx="5000659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571504"/>
          </a:xfrm>
        </p:spPr>
        <p:txBody>
          <a:bodyPr/>
          <a:lstStyle/>
          <a:p>
            <a:pPr algn="ctr"/>
            <a:r>
              <a:rPr lang="ru-RU" b="1" dirty="0"/>
              <a:t>Мемориал </a:t>
            </a:r>
            <a:r>
              <a:rPr lang="ru-RU" b="1" dirty="0" err="1"/>
              <a:t>гвардейцам-широнинцам</a:t>
            </a:r>
            <a:r>
              <a:rPr lang="ru-RU" b="1" dirty="0"/>
              <a:t> в с. Тарановка.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На месте боя установлен мемориальный комплекс.</a:t>
            </a:r>
          </a:p>
          <a:p>
            <a:r>
              <a:rPr lang="ru-RU" sz="2600" dirty="0"/>
              <a:t>В вечном сражении застыла фигура бойца.</a:t>
            </a:r>
          </a:p>
        </p:txBody>
      </p:sp>
      <p:pic>
        <p:nvPicPr>
          <p:cNvPr id="5" name="Содержимое 4" descr="ÐÐ°ÑÑÐ¸Ð½ÐºÐ¸ Ð¿Ð¾ Ð·Ð°Ð¿ÑÐ¾ÑÑ Ð¿Ð°Ð¼ÑÑÐ½Ð¸Ðº Ð² ÑÐµÑÑÑ ÑÐµÑÑÐµÐ½ÐºÐ¾Ð²Ð° Ð¸Ð²Ð°Ð½Ð° Ð¼Ð°ÑÐ²ÐµÐµÐ²Ð¸ÑÐ°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424" y="1428736"/>
            <a:ext cx="3870351" cy="481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ÐÐ¾ÑÐ¾Ð¶ÐµÐµ Ð¸Ð·Ð¾Ð±ÑÐ°Ð¶ÐµÐ½Ð¸Ðµ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1500174"/>
            <a:ext cx="6000760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858312" cy="500066"/>
          </a:xfrm>
        </p:spPr>
        <p:txBody>
          <a:bodyPr/>
          <a:lstStyle/>
          <a:p>
            <a:pPr algn="ctr"/>
            <a:r>
              <a:rPr lang="ru-RU" sz="2300" b="1" dirty="0"/>
              <a:t>К 20-летию Победы советского народа над фашистской Германией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2928958" cy="4748226"/>
          </a:xfrm>
        </p:spPr>
        <p:txBody>
          <a:bodyPr>
            <a:normAutofit fontScale="70000" lnSpcReduction="20000"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Исполком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городского Совета народных депутатов г.Улан-Удэ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7 апреля 1965 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для увековечения памяти Героя Советского Союза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Чертенкова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Ивана Матвеевича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принимает решение: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Разрешить коллективу станции Улан-Удэ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установить на здании вокзала мемориальную доску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надписью: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«Здесь работал Герой Советского Союза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Чертенков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Иван Матвеевич. В марте 1943 года погиб смертью храбрых за свободу и независимость нашей Родины».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86874" cy="642942"/>
          </a:xfrm>
        </p:spPr>
        <p:txBody>
          <a:bodyPr>
            <a:normAutofit/>
          </a:bodyPr>
          <a:lstStyle/>
          <a:p>
            <a:r>
              <a:rPr lang="ru-RU" sz="2300" b="1" dirty="0"/>
              <a:t>К 20-летию Победы советского народа над фашистской Германией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29048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Переименовать в Железнодорожном районе улицу Садовую в улицу имени Героя Советского Союза Ивана Матвеевича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Чертенкова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(1965год).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02c7b83aa0ef9a6d9540a76d488de2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857364"/>
            <a:ext cx="4471990" cy="4299755"/>
          </a:xfrm>
        </p:spPr>
      </p:pic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523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36" baseType="lpstr">
      <vt:lpstr>Adobe Heiti Std R</vt:lpstr>
      <vt:lpstr>Arial</vt:lpstr>
      <vt:lpstr>Calibri</vt:lpstr>
      <vt:lpstr>Century Gothic</vt:lpstr>
      <vt:lpstr>Century Schoolbook</vt:lpstr>
      <vt:lpstr>Constantia</vt:lpstr>
      <vt:lpstr>Corbel</vt:lpstr>
      <vt:lpstr>Georgia</vt:lpstr>
      <vt:lpstr>Gill Sans MT</vt:lpstr>
      <vt:lpstr>Lucida Sans Unicode</vt:lpstr>
      <vt:lpstr>Times New Roman</vt:lpstr>
      <vt:lpstr>Tw Cen MT</vt:lpstr>
      <vt:lpstr>Verdana</vt:lpstr>
      <vt:lpstr>Wingdings</vt:lpstr>
      <vt:lpstr>Wingdings 2</vt:lpstr>
      <vt:lpstr>Wingdings 3</vt:lpstr>
      <vt:lpstr>Солнцестояние</vt:lpstr>
      <vt:lpstr>Поток</vt:lpstr>
      <vt:lpstr>Тема Office</vt:lpstr>
      <vt:lpstr>Эркер</vt:lpstr>
      <vt:lpstr>Яркая</vt:lpstr>
      <vt:lpstr>Официальная</vt:lpstr>
      <vt:lpstr>Обычная</vt:lpstr>
      <vt:lpstr>1_Поток</vt:lpstr>
      <vt:lpstr>Открытая</vt:lpstr>
      <vt:lpstr>Детско – родительский проект «Моя улица названа в честь  Чертенкова Ивана Матвееича»</vt:lpstr>
      <vt:lpstr>Патриотом называют человека, который любит свой народ и свою Родину несмотря ни на что.</vt:lpstr>
      <vt:lpstr>Чертенков Иван Матвеевич</vt:lpstr>
      <vt:lpstr>Презентация PowerPoint</vt:lpstr>
      <vt:lpstr>Презентация PowerPoint</vt:lpstr>
      <vt:lpstr> Мемориал гвардейцам-широнинцам в с. Тарановка.   </vt:lpstr>
      <vt:lpstr>Мемориал гвардейцам-широнинцам в с. Тарановка.</vt:lpstr>
      <vt:lpstr>К 20-летию Победы советского народа над фашистской Германией</vt:lpstr>
      <vt:lpstr>К 20-летию Победы советского народа над фашистской Германией</vt:lpstr>
      <vt:lpstr>Открытие бюста Героя Советского Союза И.М. Чертенкова.</vt:lpstr>
      <vt:lpstr>Мемориал гвардейцам-широнинцам в с. Тарановка.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Чертенков Иван Матвеевич</dc:title>
  <dc:creator>Home</dc:creator>
  <cp:lastModifiedBy>321</cp:lastModifiedBy>
  <cp:revision>66</cp:revision>
  <dcterms:created xsi:type="dcterms:W3CDTF">2018-03-31T08:57:14Z</dcterms:created>
  <dcterms:modified xsi:type="dcterms:W3CDTF">2025-02-18T12:05:55Z</dcterms:modified>
</cp:coreProperties>
</file>