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8" r:id="rId7"/>
    <p:sldId id="267" r:id="rId8"/>
    <p:sldId id="266" r:id="rId9"/>
    <p:sldId id="269" r:id="rId10"/>
    <p:sldId id="270" r:id="rId11"/>
    <p:sldId id="263" r:id="rId12"/>
    <p:sldId id="264" r:id="rId13"/>
    <p:sldId id="265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50" d="100"/>
          <a:sy n="50" d="100"/>
        </p:scale>
        <p:origin x="48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CD729-4250-4FE2-9D3D-48080F8CB710}" type="datetimeFigureOut">
              <a:rPr lang="ru-RU" smtClean="0"/>
              <a:t>25.09.2024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95799-9533-4478-B160-A69101EDB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439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CD729-4250-4FE2-9D3D-48080F8CB710}" type="datetimeFigureOut">
              <a:rPr lang="ru-RU" smtClean="0"/>
              <a:t>25.09.2024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95799-9533-4478-B160-A69101EDB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775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CD729-4250-4FE2-9D3D-48080F8CB710}" type="datetimeFigureOut">
              <a:rPr lang="ru-RU" smtClean="0"/>
              <a:t>25.09.2024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95799-9533-4478-B160-A69101EDB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840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CD729-4250-4FE2-9D3D-48080F8CB710}" type="datetimeFigureOut">
              <a:rPr lang="ru-RU" smtClean="0"/>
              <a:t>25.09.2024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95799-9533-4478-B160-A69101EDB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922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CD729-4250-4FE2-9D3D-48080F8CB710}" type="datetimeFigureOut">
              <a:rPr lang="ru-RU" smtClean="0"/>
              <a:t>25.09.2024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95799-9533-4478-B160-A69101EDB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804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CD729-4250-4FE2-9D3D-48080F8CB710}" type="datetimeFigureOut">
              <a:rPr lang="ru-RU" smtClean="0"/>
              <a:t>25.09.2024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95799-9533-4478-B160-A69101EDB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974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CD729-4250-4FE2-9D3D-48080F8CB710}" type="datetimeFigureOut">
              <a:rPr lang="ru-RU" smtClean="0"/>
              <a:t>25.09.2024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95799-9533-4478-B160-A69101EDB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43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CD729-4250-4FE2-9D3D-48080F8CB710}" type="datetimeFigureOut">
              <a:rPr lang="ru-RU" smtClean="0"/>
              <a:t>25.09.2024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95799-9533-4478-B160-A69101EDB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232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CD729-4250-4FE2-9D3D-48080F8CB710}" type="datetimeFigureOut">
              <a:rPr lang="ru-RU" smtClean="0"/>
              <a:t>25.09.2024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95799-9533-4478-B160-A69101EDB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831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CD729-4250-4FE2-9D3D-48080F8CB710}" type="datetimeFigureOut">
              <a:rPr lang="ru-RU" smtClean="0"/>
              <a:t>25.09.2024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95799-9533-4478-B160-A69101EDB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890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CD729-4250-4FE2-9D3D-48080F8CB710}" type="datetimeFigureOut">
              <a:rPr lang="ru-RU" smtClean="0"/>
              <a:t>25.09.2024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95799-9533-4478-B160-A69101EDB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852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CD729-4250-4FE2-9D3D-48080F8CB710}" type="datetimeFigureOut">
              <a:rPr lang="ru-RU" smtClean="0"/>
              <a:t>25.09.2024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95799-9533-4478-B160-A69101EDB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155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am.ru/obrazovanie/ovoshhi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733550" y="1885950"/>
            <a:ext cx="8126546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</a:rPr>
              <a:t>Познавательный проект</a:t>
            </a:r>
          </a:p>
          <a:p>
            <a:pPr algn="ctr"/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</a:rPr>
              <a:t> «Пора собирать урожай» </a:t>
            </a:r>
          </a:p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С детьми подготовительной группы «Почемучки»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     </a:t>
            </a:r>
          </a:p>
          <a:p>
            <a:pPr algn="r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Воспитатель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;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Похолкова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Т.А.</a:t>
            </a:r>
          </a:p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43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79317">
            <a:off x="541482" y="824084"/>
            <a:ext cx="4623686" cy="26008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4737">
            <a:off x="6108133" y="1498800"/>
            <a:ext cx="4869645" cy="2739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1247">
            <a:off x="1513127" y="3335649"/>
            <a:ext cx="4815258" cy="270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51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671" y="-1051658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55353">
            <a:off x="1590234" y="918015"/>
            <a:ext cx="2898258" cy="43994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9344">
            <a:off x="5148677" y="-141957"/>
            <a:ext cx="4639357" cy="26096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1271">
            <a:off x="6273997" y="2429419"/>
            <a:ext cx="4691178" cy="263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44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16581"/>
          <a:stretch/>
        </p:blipFill>
        <p:spPr>
          <a:xfrm>
            <a:off x="1675343" y="643235"/>
            <a:ext cx="4286250" cy="2762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81" b="18539"/>
          <a:stretch/>
        </p:blipFill>
        <p:spPr>
          <a:xfrm>
            <a:off x="6096000" y="643235"/>
            <a:ext cx="4504268" cy="27622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4" r="22031" b="8611"/>
          <a:stretch/>
        </p:blipFill>
        <p:spPr>
          <a:xfrm>
            <a:off x="1540935" y="3575256"/>
            <a:ext cx="4420658" cy="30396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66"/>
          <a:stretch/>
        </p:blipFill>
        <p:spPr>
          <a:xfrm>
            <a:off x="6238875" y="3575256"/>
            <a:ext cx="4218518" cy="328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0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30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18631" y="1690688"/>
            <a:ext cx="8747393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Продолжительность 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краткосрочный </a:t>
            </a:r>
            <a:r>
              <a:rPr lang="ru-RU" sz="2800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 </a:t>
            </a:r>
            <a:r>
              <a:rPr lang="ru-RU" sz="2800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неделя</a:t>
            </a:r>
            <a:r>
              <a:rPr lang="ru-RU" sz="2800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28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Тип 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 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Познавательный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здоровьесберегающий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творческий.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u="sng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Участники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дети подготовительной группы, родители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8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Воспитатель; </a:t>
            </a:r>
            <a:r>
              <a:rPr lang="ru-RU" sz="2800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Похолкова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Т.А.</a:t>
            </a:r>
            <a:endParaRPr lang="ru-RU" sz="28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55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49137" y="1701540"/>
            <a:ext cx="8163499" cy="3236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u="sng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Зачастую дети даже в 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старшем дошкольном возрасте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в недостаточной степени имеют представление об овощах, фруктах, ягодах, о том, где они растут, как за ними ухаживают, почему необходимо их употреблять в пищу, в чём их польза и т. п. Участие в данном 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проекте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позволит обогатить знания и представления об овощах и фруктах, их свойствах, развивать связную речь, творческие способности, 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познавательную активность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222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85581" y="1465243"/>
            <a:ext cx="896773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Цель проекта : обобщить и расширить знания детей об овощах и фруктах, через разные виды деятельности; закрепить знания о витаминах, их пользе для здоровья человека и о содержании тех или иных витаминов в овощах, фруктах, об ядовитых и неядовитых растениях, о том, как человек выращивает и собирает урожай.</a:t>
            </a:r>
          </a:p>
          <a:p>
            <a:pPr>
              <a:spcAft>
                <a:spcPts val="0"/>
              </a:spcAft>
            </a:pPr>
            <a:r>
              <a:rPr lang="ru-RU" b="1" u="sng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ru-RU" b="1" u="sng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Обучающие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Расширять знания о признаках осени, об овощах и фруктах</a:t>
            </a: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умения самостоятельно использовать знания</a:t>
            </a: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Продолжать знакомить с видом искусства 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«натюрморт»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u="sng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Развивающие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связную речь</a:t>
            </a: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эмоционально-доброжелательное отношение к объектам</a:t>
            </a: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природы в процессе общения с ними</a:t>
            </a:r>
          </a:p>
          <a:p>
            <a:pPr>
              <a:spcAft>
                <a:spcPts val="0"/>
              </a:spcAft>
            </a:pPr>
            <a:r>
              <a:rPr lang="ru-RU" b="1" u="sng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Воспитательные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Воспитывать любовь к природе</a:t>
            </a: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Воспитывать бережное отношение к труду человека</a:t>
            </a:r>
          </a:p>
        </p:txBody>
      </p:sp>
    </p:spTree>
    <p:extLst>
      <p:ext uri="{BB962C8B-B14F-4D97-AF65-F5344CB8AC3E}">
        <p14:creationId xmlns:p14="http://schemas.microsoft.com/office/powerpoint/2010/main" val="911449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83035" y="1199993"/>
            <a:ext cx="8670275" cy="3954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Основной этап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u="sng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Беседы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«Как люди убирают урожай?»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«Овощи»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«Фрукты»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«Чем фрукты отличаются от овощей?»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«Почему нужно употреблять в пищу фрукты, овощи, ягоды»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«Съедобные и несъедобные ягоды»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«Что готовят из овощей и фруктов?»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«Как хранят </a:t>
            </a:r>
            <a:r>
              <a:rPr lang="ru-RU" b="1" i="1" u="sng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 tooltip="Овощи. Все на овощную тему для детей"/>
              </a:rPr>
              <a:t>овощи зимой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?»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Рассматривание наглядного материала по теме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u="sng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Чтение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русской народной сказки 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«Мужик и медведь»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А.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Прокофьека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«Огород»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Я. Акима 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«Яблоко»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Т.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Шорыгиной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«Корзина овощей»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Ю.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Тувима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«Овощи»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Отгадывание загадок по теме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Чтение пословиц и поговорок</a:t>
            </a:r>
          </a:p>
        </p:txBody>
      </p:sp>
    </p:spTree>
    <p:extLst>
      <p:ext uri="{BB962C8B-B14F-4D97-AF65-F5344CB8AC3E}">
        <p14:creationId xmlns:p14="http://schemas.microsoft.com/office/powerpoint/2010/main" val="3416285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72867" y="1148697"/>
            <a:ext cx="7271133" cy="4070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НОД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ознакомлению с окружающим миром 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«Во саду ли, в огороде»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Рисование натюрморта 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«Тыква»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Аппликация – натюрморт 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«Любимые фрукты в вазе»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u="sng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Пальчиковая гимнастика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«Хозяйка однажды с базара пришла»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«На базар ходили мы»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«Засолка капусты»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«У Лариски две редиски»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u="sng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Мимическая гимнастика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«Помидоры - толстячки»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«Мы пришли в сад»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u="sng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Дыхательная гимнастика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«Срываем яблочки»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«Синьор-помидор»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u="sng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Игры на развитие внимания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«Что изменилось?»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«Посадила баба Фёкла»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504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06766" y="1472054"/>
            <a:ext cx="8405870" cy="3679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u="sng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Дидактические игры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  <a:r>
              <a:rPr lang="ru-RU" sz="1400" b="1" i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«Четвёртый лишний»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ru-RU" sz="1400" b="1" i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«Овощи, фрукты, ягоды»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ru-RU" sz="1400" b="1" i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«Вершки и корешки»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ru-RU" sz="1400" b="1" i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«Что перепутал художник»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ru-RU" sz="1400" b="1" i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«Что в мешочке»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ru-RU" sz="1400" b="1" i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«Профессии в сельском хозяйстве»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ru-RU" sz="1400" b="1" i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«Один – много»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ru-RU" sz="1400" b="1" i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«Какой сок?»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«Отгадай овощ </a:t>
            </a:r>
            <a:r>
              <a:rPr lang="ru-RU" sz="1400" b="1" i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(фрукт)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по описанию», </a:t>
            </a:r>
            <a:r>
              <a:rPr lang="ru-RU" sz="1400" b="1" i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«Какое варенье?»</a:t>
            </a:r>
            <a:endParaRPr lang="ru-RU" sz="1400" b="1" dirty="0" smtClean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Составление описательных рассказов о фруктах и овощах с использованием </a:t>
            </a:r>
            <a:r>
              <a:rPr lang="ru-RU" sz="1400" b="1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мнемотаблиц</a:t>
            </a:r>
            <a:endParaRPr lang="ru-RU" sz="1400" b="1" dirty="0" smtClean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Конструирование из бумаги </a:t>
            </a:r>
            <a:r>
              <a:rPr lang="ru-RU" sz="1400" b="1" i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«Морковка»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400" b="1" i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(оригами)</a:t>
            </a:r>
            <a:endParaRPr lang="ru-RU" sz="1400" b="1" dirty="0" smtClean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Театрализованная деятельность по сказке </a:t>
            </a:r>
            <a:r>
              <a:rPr lang="ru-RU" sz="1400" b="1" i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«Репка»</a:t>
            </a:r>
            <a:endParaRPr lang="ru-RU" sz="1400" b="1" dirty="0" smtClean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Игры с нетрадиционным игровым материалом по теме проекта </a:t>
            </a:r>
            <a:r>
              <a:rPr lang="ru-RU" sz="1400" b="1" i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(палочки </a:t>
            </a:r>
            <a:r>
              <a:rPr lang="ru-RU" sz="1400" b="1" i="1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Кюизенера</a:t>
            </a:r>
            <a:r>
              <a:rPr lang="ru-RU" sz="1400" b="1" i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блоки </a:t>
            </a:r>
            <a:r>
              <a:rPr lang="ru-RU" sz="1400" b="1" i="1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Дьеныша</a:t>
            </a:r>
            <a:r>
              <a:rPr lang="ru-RU" sz="1400" b="1" i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400" b="1" dirty="0" smtClean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Сюжетно-ролевые игры </a:t>
            </a:r>
            <a:r>
              <a:rPr lang="ru-RU" sz="1400" b="1" i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«Убираем урожай»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ru-RU" sz="1400" b="1" i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«Овощной магазин»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Кухня»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u="sng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Спортивные эстафеты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  <a:r>
              <a:rPr lang="ru-RU" sz="1400" b="1" i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«Варим компот»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ru-RU" sz="1400" b="1" i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«Варим борщ»</a:t>
            </a:r>
            <a:endParaRPr lang="ru-RU" sz="1400" b="1" dirty="0" smtClean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Привлечение родителей к участию в конкурсе </a:t>
            </a:r>
            <a:r>
              <a:rPr lang="ru-RU" sz="1400" b="1" i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«Чудеса из картошки»</a:t>
            </a:r>
            <a:endParaRPr lang="ru-RU" sz="1400" b="1" dirty="0" smtClean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u="sng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Консультации для родителей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  <a:r>
              <a:rPr lang="ru-RU" sz="1400" b="1" i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«Какими витаминами богаты овощи и фрукты»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ru-RU" sz="1400" b="1" i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«Правильное питание»</a:t>
            </a:r>
            <a:endParaRPr lang="ru-RU" sz="1400" b="1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087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49985" y="1916936"/>
            <a:ext cx="8725360" cy="2873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– Заключительный этап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Подведение итогов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Оформление выставок творческих работ 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 и родителей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Оформление 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Фото – репортаж по 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проекту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в родительском чате в сети Интернет</a:t>
            </a:r>
          </a:p>
        </p:txBody>
      </p:sp>
    </p:spTree>
    <p:extLst>
      <p:ext uri="{BB962C8B-B14F-4D97-AF65-F5344CB8AC3E}">
        <p14:creationId xmlns:p14="http://schemas.microsoft.com/office/powerpoint/2010/main" val="3586953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51682" y="1604655"/>
            <a:ext cx="8383836" cy="3473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результате </a:t>
            </a:r>
            <a:r>
              <a:rPr lang="ru-RU" sz="2000" b="1" u="sng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 у детей  </a:t>
            </a:r>
            <a:r>
              <a:rPr lang="ru-RU" sz="2000" b="1" u="sng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пополнились,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систематизировались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знания и представления об осенних изменениях в природе, о многообразии осенних даров; на основе углубления и обобщения представлений об окружающем, в процессе знакомства с рассказами, стихами, пословицами, загадками осенней тематики, у детей расширился и активизировался речевой запас; появилось желание самостоятельно заняться творчеством – сочинять свои загадки и небольшие рассказы об осени, иллюстрировать их, работать сообща над общим проектом; большинство родителей приняли участие в реализации проекта.</a:t>
            </a:r>
          </a:p>
        </p:txBody>
      </p:sp>
    </p:spTree>
    <p:extLst>
      <p:ext uri="{BB962C8B-B14F-4D97-AF65-F5344CB8AC3E}">
        <p14:creationId xmlns:p14="http://schemas.microsoft.com/office/powerpoint/2010/main" val="41614065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57</Words>
  <Application>Microsoft Office PowerPoint</Application>
  <PresentationFormat>Широкоэкранный</PresentationFormat>
  <Paragraphs>58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Татьяна</cp:lastModifiedBy>
  <cp:revision>10</cp:revision>
  <dcterms:created xsi:type="dcterms:W3CDTF">2024-09-25T09:33:39Z</dcterms:created>
  <dcterms:modified xsi:type="dcterms:W3CDTF">2024-09-25T13:49:09Z</dcterms:modified>
</cp:coreProperties>
</file>