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81" r:id="rId4"/>
    <p:sldId id="284" r:id="rId5"/>
    <p:sldId id="301" r:id="rId6"/>
    <p:sldId id="287" r:id="rId7"/>
    <p:sldId id="289" r:id="rId8"/>
    <p:sldId id="305" r:id="rId9"/>
    <p:sldId id="290" r:id="rId10"/>
    <p:sldId id="269" r:id="rId11"/>
    <p:sldId id="304" r:id="rId12"/>
    <p:sldId id="257" r:id="rId13"/>
    <p:sldId id="302" r:id="rId14"/>
    <p:sldId id="303" r:id="rId15"/>
    <p:sldId id="271" r:id="rId16"/>
    <p:sldId id="291" r:id="rId17"/>
    <p:sldId id="292" r:id="rId18"/>
    <p:sldId id="293" r:id="rId19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C407-5CA1-46FA-BA18-3EA56F212D5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FF43-EB12-4CAF-A5A8-D75963C80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C407-5CA1-46FA-BA18-3EA56F212D5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FF43-EB12-4CAF-A5A8-D75963C80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C407-5CA1-46FA-BA18-3EA56F212D5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FF43-EB12-4CAF-A5A8-D75963C80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C407-5CA1-46FA-BA18-3EA56F212D5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FF43-EB12-4CAF-A5A8-D75963C80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C407-5CA1-46FA-BA18-3EA56F212D5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FF43-EB12-4CAF-A5A8-D75963C80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C407-5CA1-46FA-BA18-3EA56F212D5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FF43-EB12-4CAF-A5A8-D75963C80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C407-5CA1-46FA-BA18-3EA56F212D5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FF43-EB12-4CAF-A5A8-D75963C80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C407-5CA1-46FA-BA18-3EA56F212D5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FF43-EB12-4CAF-A5A8-D75963C80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C407-5CA1-46FA-BA18-3EA56F212D5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FF43-EB12-4CAF-A5A8-D75963C80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C407-5CA1-46FA-BA18-3EA56F212D5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FF43-EB12-4CAF-A5A8-D75963C80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8C407-5CA1-46FA-BA18-3EA56F212D5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FF43-EB12-4CAF-A5A8-D75963C80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8C407-5CA1-46FA-BA18-3EA56F212D52}" type="datetimeFigureOut">
              <a:rPr lang="ru-RU" smtClean="0"/>
              <a:pPr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AFF43-EB12-4CAF-A5A8-D75963C80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404664"/>
            <a:ext cx="4680520" cy="5904656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Фото-отчет </a:t>
            </a:r>
            <a:b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по</a:t>
            </a:r>
            <a:b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самообразованию </a:t>
            </a:r>
            <a:b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воспитателя логопедической группы</a:t>
            </a:r>
            <a:b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Похолковой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 Т.А.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700" b="1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700" b="1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Удивительное превращение теста»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764704"/>
            <a:ext cx="3888432" cy="558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332656"/>
            <a:ext cx="7931224" cy="57935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Замесили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тесто,а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оно ни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сместа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</a:t>
            </a:r>
          </a:p>
          <a:p>
            <a:pPr>
              <a:buNone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Замесили на дрожжах, не удержишь на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возжах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  <a:p>
            <a:pPr>
              <a:buNone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Взяли соль, воды, муки налепили колобки. Девочки и мальчики развивают пальчики.</a:t>
            </a:r>
          </a:p>
          <a:p>
            <a:pPr>
              <a:buNone/>
            </a:pP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Взяли кисть и краски получилась сказка.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284984"/>
            <a:ext cx="4536504" cy="32470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3178431"/>
            <a:ext cx="2664296" cy="35523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692696"/>
            <a:ext cx="4255368" cy="28369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861048"/>
            <a:ext cx="4258569" cy="28390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484784"/>
            <a:ext cx="4127500" cy="4889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60648"/>
            <a:ext cx="4241445" cy="31810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501008"/>
            <a:ext cx="3852660" cy="31320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12776"/>
            <a:ext cx="3672408" cy="452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b="29996"/>
          <a:stretch>
            <a:fillRect/>
          </a:stretch>
        </p:blipFill>
        <p:spPr bwMode="auto">
          <a:xfrm>
            <a:off x="5076056" y="2636912"/>
            <a:ext cx="3394472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404664"/>
            <a:ext cx="7416824" cy="5976664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Истоки способностей и дарований детей-</a:t>
            </a:r>
          </a:p>
          <a:p>
            <a:pPr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кончиках их пальцев.</a:t>
            </a:r>
          </a:p>
          <a:p>
            <a:pPr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 пальцев, образно говоря, </a:t>
            </a:r>
          </a:p>
          <a:p>
            <a:pPr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идут тончайшие ручейки которые питают источник творческой мысли.</a:t>
            </a:r>
          </a:p>
          <a:p>
            <a:pPr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А.В.Сухомлинский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Преимущества работы с тестом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861048"/>
            <a:ext cx="3823319" cy="25488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636912"/>
            <a:ext cx="4176464" cy="27843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51520" y="1196752"/>
            <a:ext cx="7200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Тесто легко замешивать в любое время.</a:t>
            </a:r>
          </a:p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Материал экологически безвредный, не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аллергенный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335313"/>
            <a:ext cx="5328592" cy="38741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Легко отмывается и не пачкает одежду</a:t>
            </a:r>
            <a:endParaRPr lang="ru-RU" dirty="0"/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916832"/>
            <a:ext cx="6034617" cy="452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440160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песочного теста можно лепить угощения к чаю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593314"/>
            <a:ext cx="3240360" cy="39934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140968"/>
            <a:ext cx="4262602" cy="31969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Этапы работы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556792"/>
            <a:ext cx="6027665" cy="452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6264696" cy="1143000"/>
          </a:xfrm>
        </p:spPr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Окрашивание теста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132856"/>
            <a:ext cx="5644065" cy="42379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Тестопластика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доставляет детям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огромное удовольствие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060848"/>
            <a:ext cx="6027665" cy="452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Тестопластика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включает в себя множества задач-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Подготовка исходного материала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лепка,составление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композиций, использование инструментов и подручных средств, работа с красками и еще многое другое.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2650306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основе изготовления отдельных элементов лежат шарик и колбаска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12976"/>
            <a:ext cx="4218253" cy="31680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284984"/>
            <a:ext cx="3888432" cy="30503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18856" cy="1210146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Работы из теста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005064"/>
            <a:ext cx="3528392" cy="26417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 l="2554" t="16254" b="30913"/>
          <a:stretch>
            <a:fillRect/>
          </a:stretch>
        </p:blipFill>
        <p:spPr bwMode="auto">
          <a:xfrm>
            <a:off x="4932040" y="3933056"/>
            <a:ext cx="3672408" cy="26096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 descr="H:\Documents and Settings\Admin\Рабочий стол\фото тестопластики\IMG_20200325_170349.jpg"/>
          <p:cNvPicPr>
            <a:picLocks noChangeAspect="1" noChangeArrowheads="1"/>
          </p:cNvPicPr>
          <p:nvPr/>
        </p:nvPicPr>
        <p:blipFill>
          <a:blip r:embed="rId5" cstate="print"/>
          <a:srcRect r="5515"/>
          <a:stretch>
            <a:fillRect/>
          </a:stretch>
        </p:blipFill>
        <p:spPr bwMode="auto">
          <a:xfrm rot="5400000">
            <a:off x="5565111" y="635689"/>
            <a:ext cx="2622292" cy="33123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1196752"/>
            <a:ext cx="3611562" cy="24844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РАБОТА\Desktop\Новая папка\IMG_20210524_08543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11769" b="7090"/>
          <a:stretch>
            <a:fillRect/>
          </a:stretch>
        </p:blipFill>
        <p:spPr bwMode="auto">
          <a:xfrm rot="5400000">
            <a:off x="6028827" y="1108077"/>
            <a:ext cx="3600400" cy="21935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202327" y="1218551"/>
            <a:ext cx="3508240" cy="20244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4365104"/>
            <a:ext cx="3312368" cy="2014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620688"/>
            <a:ext cx="3078162" cy="24844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4149080"/>
            <a:ext cx="2411313" cy="24538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4437112"/>
            <a:ext cx="2531744" cy="21754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st.depositphotos.com/1278966/2438/i/950/depositphotos_24385253-stock-photo-spring-background-with-meadow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19256" cy="5721499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Каждый ребенок занимающийся тестопластикой, имеет уникальную возможность выразить свои скрытые таланты, погрузиться в мир безграничной </a:t>
            </a: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фантазии,в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мир красоты и добра.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2" descr="H:\Documents and Settings\Admin\Рабочий стол\фото тестопластики\IMG_20200325_1607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573016"/>
            <a:ext cx="3600400" cy="2700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H:\Documents and Settings\Admin\Рабочий стол\фото тестопластики\IMG_20200325_1607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645024"/>
            <a:ext cx="3590528" cy="26928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</TotalTime>
  <Words>159</Words>
  <Application>Microsoft Office PowerPoint</Application>
  <PresentationFormat>Экран (4:3)</PresentationFormat>
  <Paragraphs>24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Фото-отчет  по самообразованию  воспитателя логопедической группы Похолковой Т.А.  «Удивительное превращение теста» </vt:lpstr>
      <vt:lpstr>Этапы работы</vt:lpstr>
      <vt:lpstr>Окрашивание теста</vt:lpstr>
      <vt:lpstr>Тестопластика доставляет детям огромное удовольствие</vt:lpstr>
      <vt:lpstr>Слайд 5</vt:lpstr>
      <vt:lpstr>В основе изготовления отдельных элементов лежат шарик и колбаска</vt:lpstr>
      <vt:lpstr>Работы из теста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Преимущества работы с тестом</vt:lpstr>
      <vt:lpstr>Материал экологически безвредный, не аллергенный.</vt:lpstr>
      <vt:lpstr>Легко отмывается и не пачкает одежду</vt:lpstr>
      <vt:lpstr>с песочного теста можно лепить угощения к чаю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72</cp:revision>
  <dcterms:created xsi:type="dcterms:W3CDTF">2021-05-18T15:03:19Z</dcterms:created>
  <dcterms:modified xsi:type="dcterms:W3CDTF">2021-11-18T14:53:29Z</dcterms:modified>
</cp:coreProperties>
</file>