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4" r:id="rId5"/>
    <p:sldId id="301" r:id="rId6"/>
    <p:sldId id="287" r:id="rId7"/>
    <p:sldId id="289" r:id="rId8"/>
    <p:sldId id="305" r:id="rId9"/>
    <p:sldId id="290" r:id="rId10"/>
    <p:sldId id="269" r:id="rId11"/>
    <p:sldId id="304" r:id="rId12"/>
    <p:sldId id="257" r:id="rId13"/>
    <p:sldId id="302" r:id="rId14"/>
    <p:sldId id="303" r:id="rId15"/>
    <p:sldId id="271" r:id="rId16"/>
    <p:sldId id="291" r:id="rId17"/>
    <p:sldId id="292" r:id="rId18"/>
    <p:sldId id="293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C407-5CA1-46FA-BA18-3EA56F212D5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FF43-EB12-4CAF-A5A8-D75963C80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404664"/>
            <a:ext cx="4680520" cy="590465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Фото-отчет 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по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самообразованию 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воспитателя логопедической группы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Похолковой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Т.А.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Удивительное превращение теста»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888432" cy="55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7931224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Замесили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тесто,а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оно ни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сместа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Замесили на дрожжах, не удержишь на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возжах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Взяли соль, воды, муки налепили колобки. Девочки и мальчики развивают пальчики.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Взяли кисть и краски получилась сказка.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4536504" cy="3247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178431"/>
            <a:ext cx="2664296" cy="3552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255368" cy="283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4258569" cy="2839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4127500" cy="488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241445" cy="3181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852660" cy="313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67240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b="29996"/>
          <a:stretch>
            <a:fillRect/>
          </a:stretch>
        </p:blipFill>
        <p:spPr bwMode="auto">
          <a:xfrm>
            <a:off x="5076056" y="2636912"/>
            <a:ext cx="339447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416824" cy="59766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Истоки способностей и дарований детей-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кончиках их пальцев.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пальцев, образно говоря,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идут тончайшие ручейки которые питают источник творческой мысли.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А.В.Сухомлинский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Преимущества работы с тестом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823319" cy="2548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4176464" cy="2784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9675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 легко замешивать в любое время.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 экологически безвредный, не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аллергенный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35313"/>
            <a:ext cx="5328592" cy="3874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Легко отмывается и не пачкает одежду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песочного теста можно лепить угощения к чаю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93314"/>
            <a:ext cx="3240360" cy="3993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262602" cy="31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работы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6027665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Окрашивание теста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5644065" cy="4237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Тестопластика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доставляет детям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огромное удовольствие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6027665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Тестопластика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включает в себя множества задач-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Подготовка исходного материала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лепка,составление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композиций, использование инструментов и подручных средств, работа с красками и еще многое другое.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65030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основе изготовления отдельных элементов лежат шарик и колбаска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218253" cy="316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3888432" cy="3050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2101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из теста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3528392" cy="2641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554" t="16254" b="30913"/>
          <a:stretch>
            <a:fillRect/>
          </a:stretch>
        </p:blipFill>
        <p:spPr bwMode="auto">
          <a:xfrm>
            <a:off x="4932040" y="3933056"/>
            <a:ext cx="3672408" cy="2609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:\Documents and Settings\Admin\Рабочий стол\фото тестопластики\IMG_20200325_170349.jpg"/>
          <p:cNvPicPr>
            <a:picLocks noChangeAspect="1" noChangeArrowheads="1"/>
          </p:cNvPicPr>
          <p:nvPr/>
        </p:nvPicPr>
        <p:blipFill>
          <a:blip r:embed="rId5" cstate="print"/>
          <a:srcRect r="5515"/>
          <a:stretch>
            <a:fillRect/>
          </a:stretch>
        </p:blipFill>
        <p:spPr bwMode="auto">
          <a:xfrm rot="5400000">
            <a:off x="5565111" y="635689"/>
            <a:ext cx="2622292" cy="3312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196752"/>
            <a:ext cx="3611562" cy="2484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РАБОТА\Desktop\Новая папка\IMG_20210524_0854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769" b="7090"/>
          <a:stretch>
            <a:fillRect/>
          </a:stretch>
        </p:blipFill>
        <p:spPr bwMode="auto">
          <a:xfrm rot="5400000">
            <a:off x="6028827" y="1108077"/>
            <a:ext cx="3600400" cy="2193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02327" y="1218551"/>
            <a:ext cx="3508240" cy="2024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65104"/>
            <a:ext cx="3312368" cy="2014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620688"/>
            <a:ext cx="3078162" cy="2484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149080"/>
            <a:ext cx="2411313" cy="2453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437112"/>
            <a:ext cx="2531744" cy="2175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.depositphotos.com/1278966/2438/i/950/depositphotos_24385253-stock-photo-spring-background-with-meadow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ребенок занимающийся тестопластикой, имеет уникальную возможность выразить свои скрытые таланты, погрузиться в мир безграничной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фантазии,в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мир красоты и добра.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:\Documents and Settings\Admin\Рабочий стол\фото тестопластики\IMG_20200325_16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:\Documents and Settings\Admin\Рабочий стол\фото тестопластики\IMG_20200325_160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590528" cy="26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159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Фото-отчет  по самообразованию  воспитателя логопедической группы Похолковой Т.А.  «Удивительное превращение теста» </vt:lpstr>
      <vt:lpstr>Этапы работы</vt:lpstr>
      <vt:lpstr>Окрашивание теста</vt:lpstr>
      <vt:lpstr>Тестопластика доставляет детям огромное удовольствие</vt:lpstr>
      <vt:lpstr>Слайд 5</vt:lpstr>
      <vt:lpstr>В основе изготовления отдельных элементов лежат шарик и колбаска</vt:lpstr>
      <vt:lpstr>Работы из теста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Преимущества работы с тестом</vt:lpstr>
      <vt:lpstr>Материал экологически безвредный, не аллергенный.</vt:lpstr>
      <vt:lpstr>Легко отмывается и не пачкает одежду</vt:lpstr>
      <vt:lpstr>с песочного теста можно лепить угощения к чаю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72</cp:revision>
  <dcterms:created xsi:type="dcterms:W3CDTF">2021-05-18T15:03:19Z</dcterms:created>
  <dcterms:modified xsi:type="dcterms:W3CDTF">2021-11-18T14:53:29Z</dcterms:modified>
</cp:coreProperties>
</file>