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¡ÐºÐ°Ð·ÐºÐ° Ð¾ ÐÐµÑÑÐ»Ð¾Ð¼ Ð¯Ð·ÑÑÐºÐµ Â«Ð Ð·Ð¾Ð¾Ð¿Ð°ÑÐºÐµÂ» ÐÐ¾Ð´Ð³Ð¾ÑÐ¾Ð²Ð¸Ð»Ð°: ÑÑÐ¸ÑÐµÐ»Ñ-Ð»Ð¾Ð³Ð¾Ð¿ÐµÐ´ ÐÐÐÐ£ ÐÐÐ¨ â1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7678" r="44848" b="16632"/>
          <a:stretch/>
        </p:blipFill>
        <p:spPr bwMode="auto">
          <a:xfrm>
            <a:off x="311874" y="764704"/>
            <a:ext cx="4710546" cy="51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¡ÐºÐ°Ð·ÐºÐ° Ð¾ ÐÐµÑÑÐ»Ð¾Ð¼ Ð¯Ð·ÑÑÐºÐµ Â«Ð Ð·Ð¾Ð¾Ð¿Ð°ÑÐºÐµÂ» ÐÐ¾Ð´Ð³Ð¾ÑÐ¾Ð²Ð¸Ð»Ð°: ÑÑÐ¸ÑÐµÐ»Ñ-Ð»Ð¾Ð³Ð¾Ð¿ÐµÐ´ ÐÐÐÐ£ ÐÐÐ¨ â1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6" t="12257" r="1111" b="39124"/>
          <a:stretch/>
        </p:blipFill>
        <p:spPr bwMode="auto">
          <a:xfrm>
            <a:off x="5022420" y="764704"/>
            <a:ext cx="4019980" cy="333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3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fs00.infourok.ru/images/doc/188/21574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2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fs00.infourok.ru/images/doc/188/21574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" y="71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38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fs00.infourok.ru/images/doc/188/215741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8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fs00.infourok.ru/images/doc/188/215741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7" y="-451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0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fs00.infourok.ru/images/doc/188/215741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6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9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fs00.infourok.ru/images/doc/188/21574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" y="0"/>
            <a:ext cx="9170045" cy="68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41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fs00.infourok.ru/images/doc/188/215741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4981" cy="686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3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188/215741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34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00.infourok.ru/images/doc/188/215741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38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fs00.infourok.ru/images/doc/188/215741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" y="831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3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fs00.infourok.ru/images/doc/188/215741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58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fs00.infourok.ru/images/doc/188/21574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s00.infourok.ru/images/doc/188/215741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062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Владимировна Савиткина</dc:creator>
  <cp:lastModifiedBy>Ирина Владимировна Савиткина</cp:lastModifiedBy>
  <cp:revision>2</cp:revision>
  <dcterms:created xsi:type="dcterms:W3CDTF">2018-05-08T05:14:29Z</dcterms:created>
  <dcterms:modified xsi:type="dcterms:W3CDTF">2018-05-10T00:44:38Z</dcterms:modified>
</cp:coreProperties>
</file>