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02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17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6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59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57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63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6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1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50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87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2C05-6C79-4360-AA1B-91695A44BBA3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A2F9C-8CB5-44FB-AA22-FA5F99494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01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rgbClr val="99FF99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05592" y="106402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52951" y="1064028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собрание коллектива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05592" y="277090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18065" y="1064028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Управляющий совет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52951" y="2770909"/>
            <a:ext cx="1670859" cy="756457"/>
          </a:xfrm>
          <a:prstGeom prst="roundRect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заведующего по АХЧ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693621" y="2691937"/>
            <a:ext cx="2119745" cy="914400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24742" y="4422370"/>
            <a:ext cx="1457501" cy="644243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Медсестра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747162" y="5113361"/>
            <a:ext cx="1576648" cy="667100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Младшие воспитатели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813366" y="3949931"/>
            <a:ext cx="1510146" cy="673331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Обслуживающий персонал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965171" y="5575063"/>
            <a:ext cx="1623753" cy="544486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05592" y="5113361"/>
            <a:ext cx="1566950" cy="615142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Воспитатели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941021" y="3951313"/>
            <a:ext cx="1587731" cy="592977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ДОУ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53490" y="216131"/>
            <a:ext cx="6109855" cy="50430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УПРАВЛЕНИЯ МБДОУ № 72 «АЛЕНУШКА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>
            <a:stCxn id="5" idx="3"/>
            <a:endCxn id="10" idx="1"/>
          </p:cNvCxnSpPr>
          <p:nvPr/>
        </p:nvCxnSpPr>
        <p:spPr>
          <a:xfrm>
            <a:off x="2776451" y="1442258"/>
            <a:ext cx="1227599" cy="13835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8" idx="2"/>
            <a:endCxn id="10" idx="0"/>
          </p:cNvCxnSpPr>
          <p:nvPr/>
        </p:nvCxnSpPr>
        <p:spPr>
          <a:xfrm flipH="1">
            <a:off x="4753494" y="1820485"/>
            <a:ext cx="1" cy="8714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1"/>
            <a:endCxn id="10" idx="7"/>
          </p:cNvCxnSpPr>
          <p:nvPr/>
        </p:nvCxnSpPr>
        <p:spPr>
          <a:xfrm flipH="1">
            <a:off x="5502937" y="1442257"/>
            <a:ext cx="1150014" cy="13835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3"/>
            <a:endCxn id="10" idx="2"/>
          </p:cNvCxnSpPr>
          <p:nvPr/>
        </p:nvCxnSpPr>
        <p:spPr>
          <a:xfrm flipV="1">
            <a:off x="2776451" y="3149137"/>
            <a:ext cx="917170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9" idx="1"/>
            <a:endCxn id="10" idx="6"/>
          </p:cNvCxnSpPr>
          <p:nvPr/>
        </p:nvCxnSpPr>
        <p:spPr>
          <a:xfrm flipH="1" flipV="1">
            <a:off x="5813366" y="3149137"/>
            <a:ext cx="839585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>
            <a:off x="1941022" y="3527366"/>
            <a:ext cx="610985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9" idx="2"/>
            <a:endCxn id="13" idx="7"/>
          </p:cNvCxnSpPr>
          <p:nvPr/>
        </p:nvCxnSpPr>
        <p:spPr>
          <a:xfrm flipH="1">
            <a:off x="7102356" y="3527366"/>
            <a:ext cx="386025" cy="5211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0" idx="4"/>
            <a:endCxn id="11" idx="0"/>
          </p:cNvCxnSpPr>
          <p:nvPr/>
        </p:nvCxnSpPr>
        <p:spPr>
          <a:xfrm flipH="1">
            <a:off x="4753493" y="3606337"/>
            <a:ext cx="1" cy="8160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3" idx="4"/>
            <a:endCxn id="14" idx="7"/>
          </p:cNvCxnSpPr>
          <p:nvPr/>
        </p:nvCxnSpPr>
        <p:spPr>
          <a:xfrm flipH="1">
            <a:off x="5351131" y="4623262"/>
            <a:ext cx="1217308" cy="10315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7747462" y="3547672"/>
            <a:ext cx="108065" cy="159135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2" idx="2"/>
            <a:endCxn id="14" idx="6"/>
          </p:cNvCxnSpPr>
          <p:nvPr/>
        </p:nvCxnSpPr>
        <p:spPr>
          <a:xfrm flipH="1">
            <a:off x="5588924" y="5446911"/>
            <a:ext cx="1158238" cy="4003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404851" y="3527366"/>
            <a:ext cx="274320" cy="16116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5" idx="6"/>
            <a:endCxn id="14" idx="2"/>
          </p:cNvCxnSpPr>
          <p:nvPr/>
        </p:nvCxnSpPr>
        <p:spPr>
          <a:xfrm>
            <a:off x="2672542" y="5420932"/>
            <a:ext cx="1292629" cy="4263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6" idx="4"/>
            <a:endCxn id="14" idx="1"/>
          </p:cNvCxnSpPr>
          <p:nvPr/>
        </p:nvCxnSpPr>
        <p:spPr>
          <a:xfrm>
            <a:off x="2734887" y="4544290"/>
            <a:ext cx="1468077" cy="11105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1" idx="4"/>
            <a:endCxn id="14" idx="0"/>
          </p:cNvCxnSpPr>
          <p:nvPr/>
        </p:nvCxnSpPr>
        <p:spPr>
          <a:xfrm>
            <a:off x="4753493" y="5066613"/>
            <a:ext cx="23555" cy="5084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8" name="Рисунок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2" y="5822207"/>
            <a:ext cx="1019680" cy="813907"/>
          </a:xfrm>
          <a:prstGeom prst="ellipse">
            <a:avLst/>
          </a:prstGeom>
          <a:ln w="63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57760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31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</dc:creator>
  <cp:lastModifiedBy>ST</cp:lastModifiedBy>
  <cp:revision>7</cp:revision>
  <dcterms:created xsi:type="dcterms:W3CDTF">2018-09-17T06:42:20Z</dcterms:created>
  <dcterms:modified xsi:type="dcterms:W3CDTF">2018-09-17T08:05:26Z</dcterms:modified>
</cp:coreProperties>
</file>