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9F3521-C52B-4D4D-B198-5BB19456479B}">
          <p14:sldIdLst>
            <p14:sldId id="257"/>
            <p14:sldId id="258"/>
            <p14:sldId id="259"/>
          </p14:sldIdLst>
        </p14:section>
        <p14:section name="Раздел без заголовка" id="{3A681E30-6348-474F-AAB5-8B7F65E89763}">
          <p14:sldIdLst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5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7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2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3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3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1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8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4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6004-7D01-461A-A92A-F6AD4DB3DC3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723FF-0E32-4383-8F13-AD4E14E39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0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7138" y="3105835"/>
            <a:ext cx="98356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Краткосрочный проект в средней группе</a:t>
            </a:r>
            <a:endParaRPr lang="ru-RU" sz="3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«День народного единства»</a:t>
            </a:r>
          </a:p>
          <a:p>
            <a:pPr algn="ctr"/>
            <a:endParaRPr lang="ru-RU" sz="36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ru-RU" sz="3600" b="1" i="1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Воспитатель: Казанцева Н.Н.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4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5477" y="1720840"/>
            <a:ext cx="11312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1720840"/>
            <a:ext cx="10896600" cy="50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5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67"/>
            <a:ext cx="12096519" cy="6737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431" y="2551837"/>
            <a:ext cx="11125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Актуальность</a:t>
            </a:r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0070C0"/>
                </a:solidFill>
              </a:rPr>
              <a:t>Сегодня заводим о праздниках речь: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Традиции славные надо беречь!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Праздников много, они очень разные -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Отмечены в календаре цифрами красными.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3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35"/>
            <a:ext cx="12096519" cy="6737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924" y="2708030"/>
            <a:ext cx="107148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Цель проекта: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Формирование у детей представления о праздниках России </a:t>
            </a: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Задачи проекта:</a:t>
            </a:r>
            <a:endParaRPr lang="ru-RU" sz="24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Расширить знания детей о праздниках России, о ее символике: флаг, герб, гимн.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Познакомить с главным городом (столицей) России – Москвой!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Развивать самостоятельное мышление, речь, внимание память,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Воспитывать любовь и чувство гордости за свою Родину.</a:t>
            </a:r>
            <a:endParaRPr lang="ru-RU" sz="24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3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4088" cy="6737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8185" y="2551837"/>
            <a:ext cx="101052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Подготовительный этап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Подобрать слайды, картины, записи к занятиям и беседам по теме проекта.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Подобрать детскую литературу по теме проекта.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Подготовить материал по изобразительной деятельности.</a:t>
            </a:r>
            <a:endParaRPr lang="ru-RU" sz="28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8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77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5138" y="2136339"/>
            <a:ext cx="118168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Основной этап</a:t>
            </a:r>
            <a:endParaRPr lang="ru-RU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Первый день:</a:t>
            </a:r>
            <a:endParaRPr lang="ru-RU" b="0" i="0" dirty="0" smtClean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ru-RU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Беседа «Праздники родной страны»,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Дидактическая игра «Герб России»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Чтение художественной литературы: Читаем русские народные сказки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Подвижная игра «Пятнашки»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Консультация для родителей «Роль родителей в воспитании патриотизма»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 Второй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день: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1.Беседа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о Российском флаге. «День Государственного флага Российской Федерации»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2.Чтение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художественной литературы: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</a:rPr>
              <a:t>К.Паустовский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«Моя Родина»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3.Аппликация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: Тема: «Флаг России»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4.Сюжетно-ролевая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игра «Путешествие на поезде по стране»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5.Дидактическая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игра «Флаг России»</a:t>
            </a:r>
          </a:p>
          <a:p>
            <a:pPr>
              <a:buFont typeface="+mj-lt"/>
              <a:buAutoNum type="arabicPeriod"/>
            </a:pPr>
            <a:endParaRPr lang="ru-RU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5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" y="120535"/>
            <a:ext cx="12096519" cy="67374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1999" y="2136339"/>
            <a:ext cx="10081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Третий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день: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ru-RU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Беседа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о главных праздниках России. «День независимости России» «День согласия и примирения» «День конституции России»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2.Дидактическая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игра: «Русские матрешки»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Нетрадиционное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рисование ватными палочками: Тема: «Русская березка»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Чтение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художественной литературы: «Пословицы, поговорки, загадки о России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!»</a:t>
            </a:r>
          </a:p>
          <a:p>
            <a:pPr lvl="0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Четвертый день.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1.Беседа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о малой Родине, городе Улан-Удэ. Знакомство с ближайшим профессиональным праздником «День полиции»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2.Слушание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музыки, Дети поют о Родине. Прослушивание гимна России.</a:t>
            </a:r>
          </a:p>
          <a:p>
            <a:pPr lvl="0"/>
            <a:endParaRPr lang="ru-RU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0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5477" y="1720840"/>
            <a:ext cx="113127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Заключительный </a:t>
            </a:r>
            <a:r>
              <a:rPr lang="ru-RU" sz="2400" b="1" dirty="0">
                <a:solidFill>
                  <a:srgbClr val="FF0000"/>
                </a:solidFill>
              </a:rPr>
              <a:t>этап: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Рисование</a:t>
            </a:r>
            <a:r>
              <a:rPr lang="ru-RU" sz="2000" dirty="0">
                <a:solidFill>
                  <a:srgbClr val="0070C0"/>
                </a:solidFill>
              </a:rPr>
              <a:t>: Изготовление открытки к дню полиции. Коллективная работа «Поздравляем с днем полиции» Организация выставки детских рисунков по теме «Русская березка»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Организация выставки детских работ (аппликация) по теме «Флаг России»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Вывод: Реализация проекта позволяет повысить интерес детей к праздникам своей страны, способствует формированию патриотизма у дошкольников, что впоследствии ляжет в основу личности взрослого человека, гражданина своей Родины.</a:t>
            </a:r>
          </a:p>
        </p:txBody>
      </p:sp>
    </p:spTree>
    <p:extLst>
      <p:ext uri="{BB962C8B-B14F-4D97-AF65-F5344CB8AC3E}">
        <p14:creationId xmlns:p14="http://schemas.microsoft.com/office/powerpoint/2010/main" val="107185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5477" y="1720840"/>
            <a:ext cx="11312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3" y="2402018"/>
            <a:ext cx="6340917" cy="2928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1" y="3978196"/>
            <a:ext cx="5540908" cy="25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5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5477" y="1720840"/>
            <a:ext cx="11312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3166110"/>
            <a:ext cx="6038851" cy="3444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9" y="3166110"/>
            <a:ext cx="5867402" cy="33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59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293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9</cp:revision>
  <dcterms:created xsi:type="dcterms:W3CDTF">2024-11-16T15:44:58Z</dcterms:created>
  <dcterms:modified xsi:type="dcterms:W3CDTF">2024-11-17T10:52:52Z</dcterms:modified>
</cp:coreProperties>
</file>