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7" r:id="rId8"/>
    <p:sldId id="268" r:id="rId9"/>
    <p:sldId id="269" r:id="rId10"/>
    <p:sldId id="272" r:id="rId11"/>
    <p:sldId id="266" r:id="rId12"/>
    <p:sldId id="274" r:id="rId13"/>
    <p:sldId id="275" r:id="rId14"/>
    <p:sldId id="276" r:id="rId15"/>
    <p:sldId id="277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  «Здоровая </a:t>
            </a:r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smtClean="0">
                <a:solidFill>
                  <a:srgbClr val="FF0000"/>
                </a:solidFill>
              </a:rPr>
              <a:t>полезная пища»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375756" y="5986154"/>
            <a:ext cx="51485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Составила </a:t>
            </a:r>
            <a:r>
              <a:rPr lang="ru-RU" dirty="0" err="1" smtClean="0"/>
              <a:t>Похолкова</a:t>
            </a:r>
            <a:r>
              <a:rPr lang="ru-RU" dirty="0" smtClean="0"/>
              <a:t> Т.А.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Кушать овощи и фрукты,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Рыбу, молокопродукты —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 Вот полезная еда,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Витаминами полна</a:t>
            </a:r>
            <a:r>
              <a:rPr lang="ru-RU" b="1" dirty="0" smtClean="0">
                <a:solidFill>
                  <a:srgbClr val="0070C0"/>
                </a:solidFill>
              </a:rPr>
              <a:t>!</a:t>
            </a:r>
          </a:p>
          <a:p>
            <a:endParaRPr lang="ru-RU" dirty="0"/>
          </a:p>
        </p:txBody>
      </p:sp>
      <p:pic>
        <p:nvPicPr>
          <p:cNvPr id="5" name="Рисунок 4" descr="content-img-620x3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12776"/>
            <a:ext cx="3528392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4624"/>
          <a:ext cx="9144000" cy="6813376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13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Немного о витаминах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он очень важен для зрения и роста. Его много в моркови, сливочном масле, яйцах, помидорах, петрушке.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- помогает работать нашему сердцу, помогает   организму бороться с  разными  болезням. Его много в семенах подсолнуха, в печёнке, в мясе, в    свежих помидорах, в фасоли, в яйцах, хлебе, в молоке.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С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укрепляет весь наш организм, защищает от простуды и других болезней. Когда его мало в пище, человек слабеет.  Этот  витамин есть  в свежих фруктах -  в апельсинах, грейпфруте , лимонах, хурме и бананах, а также в сырых овощах - помидорах, жёлтой репе, моркови, капусте,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луке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, чесноке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Витамин Д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– делает наши ноги , руки крепкими,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</a:rPr>
                        <a:t> этот витамин предохраняет от размягчения костей. Он содержится в свежих яйцах, рыбьем жире. В свежей капусте,, в молочных продуктах.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mtClean="0">
                <a:solidFill>
                  <a:srgbClr val="FF0000"/>
                </a:solidFill>
              </a:rPr>
              <a:t>             Витамин </a:t>
            </a:r>
            <a:r>
              <a:rPr lang="ru-RU" dirty="0" smtClean="0">
                <a:solidFill>
                  <a:srgbClr val="FF0000"/>
                </a:solidFill>
              </a:rPr>
              <a:t>«А»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Помни истину простую 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Лучше видит только тот.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Кто жует морковь сырую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Или пьёт морковный сок.</a:t>
            </a:r>
          </a:p>
          <a:p>
            <a:endParaRPr lang="ru-RU" dirty="0"/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528392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Витамин «В»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Очень важно спозаранку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Есть за завтраком овсянку.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Черный хлеб полезен нам-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 не только по утрам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9426" y="1404392"/>
            <a:ext cx="3456384" cy="252028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Овсяная-каш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3442" y="4218957"/>
            <a:ext cx="3312368" cy="25713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                         Витамин С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От простуды и ангины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Помогают апельсины.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Ну, а лучше есть лимон,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Хоть и очень кислый он.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3411463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lemon_0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933056"/>
            <a:ext cx="3482752" cy="270892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Витамин  Д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Рыбий жир всего полезней!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Хоть противный - надо пить.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Он спасает от болезней.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Без болезней - лучше жить!</a:t>
            </a:r>
          </a:p>
        </p:txBody>
      </p:sp>
      <p:pic>
        <p:nvPicPr>
          <p:cNvPr id="4" name="Рисунок 3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3384376" cy="244827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077072"/>
            <a:ext cx="3384376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Вредные продукты</a:t>
            </a:r>
            <a:endParaRPr lang="ru-RU" b="1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3960440" cy="39604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44824"/>
            <a:ext cx="3816424" cy="388843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Употребление вредных продуктов приводит к плохому самочувствию.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Вредные продукты укорачивают жизнь человека  отравляя его организм.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Правила питания: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 Надо питаться продуктами, которые полезны для здоровья (обязательно есть овощи и фрукты)</a:t>
            </a:r>
          </a:p>
          <a:p>
            <a:r>
              <a:rPr lang="ru-RU" b="1" dirty="0" smtClean="0"/>
              <a:t>2. Есть надо не много. Переедание вредно для организма.</a:t>
            </a:r>
          </a:p>
          <a:p>
            <a:r>
              <a:rPr lang="ru-RU" b="1" dirty="0" smtClean="0"/>
              <a:t>3. Пищу нужно хорошо прожевывать.</a:t>
            </a:r>
          </a:p>
          <a:p>
            <a:r>
              <a:rPr lang="ru-RU" b="1" dirty="0" smtClean="0"/>
              <a:t>4. Перед едой надо всегда мыть руки с мылом.</a:t>
            </a:r>
          </a:p>
          <a:p>
            <a:r>
              <a:rPr lang="ru-RU" b="1" dirty="0" smtClean="0"/>
              <a:t>5. Полоскать рот после еды</a:t>
            </a:r>
          </a:p>
          <a:p>
            <a:r>
              <a:rPr lang="ru-RU" b="1" dirty="0" smtClean="0"/>
              <a:t>6. Во время приема пиши не разговаривать.</a:t>
            </a:r>
          </a:p>
          <a:p>
            <a:r>
              <a:rPr lang="ru-RU" b="1" dirty="0" smtClean="0"/>
              <a:t>7. Нужно завтракать, обедать и ужинать в одно и те же время. Наш желудок привыкнет приниматься за работу в определенные часы. И пища будет перевариваться быстрее, приносить больше пользы.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632271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Сформировать представления детей о здоровой  и полезной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пище и</a:t>
            </a:r>
            <a:r>
              <a:rPr kumimoji="0" lang="ru-RU" sz="55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влиянии</a:t>
            </a: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правильного питания на здоровье</a:t>
            </a:r>
            <a:endParaRPr kumimoji="0" lang="ru-RU" sz="5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0-010-Poleznye-i-vrednye-produk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                  Фрукты</a:t>
            </a:r>
            <a:endParaRPr lang="ru-RU" b="1" dirty="0"/>
          </a:p>
        </p:txBody>
      </p:sp>
      <p:pic>
        <p:nvPicPr>
          <p:cNvPr id="6" name="Содержимое 5" descr="kakie_produkti_ochishayt_organi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3482181"/>
            <a:ext cx="914400" cy="914400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8640960" cy="496855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                </a:t>
            </a:r>
            <a:r>
              <a:rPr lang="ru-RU" b="1" dirty="0" smtClean="0"/>
              <a:t>Овощи</a:t>
            </a:r>
            <a:endParaRPr lang="ru-RU" b="1" dirty="0"/>
          </a:p>
        </p:txBody>
      </p:sp>
      <p:pic>
        <p:nvPicPr>
          <p:cNvPr id="4" name="Содержимое 3" descr="halthyf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0" y="3428841"/>
            <a:ext cx="1524000" cy="1021080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yx-KT-iTCm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8579296" cy="479275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Морепродукты</a:t>
            </a:r>
            <a:endParaRPr lang="ru-RU" dirty="0"/>
          </a:p>
        </p:txBody>
      </p:sp>
      <p:pic>
        <p:nvPicPr>
          <p:cNvPr id="6" name="Содержимое 5" descr="ryba-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3036912"/>
            <a:ext cx="4114800" cy="3200400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628800"/>
            <a:ext cx="3960440" cy="46085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                           </a:t>
            </a:r>
            <a:r>
              <a:rPr lang="ru-RU" b="1" dirty="0" smtClean="0"/>
              <a:t>орехи</a:t>
            </a:r>
            <a:endParaRPr lang="ru-RU" b="1" dirty="0"/>
          </a:p>
        </p:txBody>
      </p:sp>
      <p:pic>
        <p:nvPicPr>
          <p:cNvPr id="9" name="Содержимое 8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3131840" cy="3168352"/>
          </a:xfrm>
          <a:ln w="762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212976"/>
            <a:ext cx="3056930" cy="28083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44824"/>
            <a:ext cx="3168352" cy="3024336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 Молочные продукты</a:t>
            </a:r>
            <a:endParaRPr lang="ru-RU" b="1" dirty="0"/>
          </a:p>
        </p:txBody>
      </p:sp>
      <p:pic>
        <p:nvPicPr>
          <p:cNvPr id="4" name="Содержимое 3" descr="1597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6128" y="1539771"/>
            <a:ext cx="4104456" cy="3816424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78881127_large_7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979540" cy="371475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142</TotalTime>
  <Words>256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Century Gothic</vt:lpstr>
      <vt:lpstr>Times New Roman</vt:lpstr>
      <vt:lpstr>Аптека</vt:lpstr>
      <vt:lpstr>  «Здоровая и полезная пища»</vt:lpstr>
      <vt:lpstr>Презентация PowerPoint</vt:lpstr>
      <vt:lpstr>Презентация PowerPoint</vt:lpstr>
      <vt:lpstr>Презентация PowerPoint</vt:lpstr>
      <vt:lpstr>                               Фрукты</vt:lpstr>
      <vt:lpstr>                              Овощи</vt:lpstr>
      <vt:lpstr>                  Морепродукты</vt:lpstr>
      <vt:lpstr>                              орехи</vt:lpstr>
      <vt:lpstr>             Молочные продукты</vt:lpstr>
      <vt:lpstr>Презентация PowerPoint</vt:lpstr>
      <vt:lpstr>Презентация PowerPoint</vt:lpstr>
      <vt:lpstr>             Витамин «А»</vt:lpstr>
      <vt:lpstr> Витамин «В»</vt:lpstr>
      <vt:lpstr>                         Витамин С </vt:lpstr>
      <vt:lpstr>                          Витамин  Д </vt:lpstr>
      <vt:lpstr>                  Вредные продукты</vt:lpstr>
      <vt:lpstr>Употребление вредных продуктов приводит к плохому самочувствию. Вредные продукты укорачивают жизнь человека  отравляя его организм.</vt:lpstr>
      <vt:lpstr>                    Правила питания: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Здоровая и полезная пища</dc:title>
  <dc:creator>Lucio</dc:creator>
  <cp:lastModifiedBy>Татьяна</cp:lastModifiedBy>
  <cp:revision>19</cp:revision>
  <dcterms:created xsi:type="dcterms:W3CDTF">2014-03-22T06:27:54Z</dcterms:created>
  <dcterms:modified xsi:type="dcterms:W3CDTF">2023-01-24T14:33:18Z</dcterms:modified>
</cp:coreProperties>
</file>